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354" r:id="rId2"/>
  </p:sldIdLst>
  <p:sldSz cx="10287000" cy="6858000" type="35mm"/>
  <p:notesSz cx="6858000" cy="91805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Times New Roman (Hebrew)" pitchFamily="26" charset="0"/>
        <a:cs typeface="Times New Roman (Hebrew)" pitchFamily="26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Times New Roman (Hebrew)" pitchFamily="26" charset="0"/>
        <a:cs typeface="Times New Roman (Hebrew)" pitchFamily="26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Times New Roman (Hebrew)" pitchFamily="26" charset="0"/>
        <a:cs typeface="Times New Roman (Hebrew)" pitchFamily="26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Times New Roman (Hebrew)" pitchFamily="26" charset="0"/>
        <a:cs typeface="Times New Roman (Hebrew)" pitchFamily="26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Times New Roman (Hebrew)" pitchFamily="26" charset="0"/>
        <a:cs typeface="Times New Roman (Hebrew)" pitchFamily="26" charset="0"/>
      </a:defRPr>
    </a:lvl5pPr>
    <a:lvl6pPr marL="2286000" algn="r" defTabSz="914400" rtl="1" eaLnBrk="1" latinLnBrk="0" hangingPunct="1">
      <a:defRPr sz="36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Times New Roman (Hebrew)" pitchFamily="26" charset="0"/>
        <a:cs typeface="Times New Roman (Hebrew)" pitchFamily="26" charset="0"/>
      </a:defRPr>
    </a:lvl6pPr>
    <a:lvl7pPr marL="2743200" algn="r" defTabSz="914400" rtl="1" eaLnBrk="1" latinLnBrk="0" hangingPunct="1">
      <a:defRPr sz="36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Times New Roman (Hebrew)" pitchFamily="26" charset="0"/>
        <a:cs typeface="Times New Roman (Hebrew)" pitchFamily="26" charset="0"/>
      </a:defRPr>
    </a:lvl7pPr>
    <a:lvl8pPr marL="3200400" algn="r" defTabSz="914400" rtl="1" eaLnBrk="1" latinLnBrk="0" hangingPunct="1">
      <a:defRPr sz="36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Times New Roman (Hebrew)" pitchFamily="26" charset="0"/>
        <a:cs typeface="Times New Roman (Hebrew)" pitchFamily="26" charset="0"/>
      </a:defRPr>
    </a:lvl8pPr>
    <a:lvl9pPr marL="3657600" algn="r" defTabSz="914400" rtl="1" eaLnBrk="1" latinLnBrk="0" hangingPunct="1">
      <a:defRPr sz="36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Times New Roman (Hebrew)" pitchFamily="26" charset="0"/>
        <a:cs typeface="Times New Roman (Hebrew)" pitchFamily="26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bg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33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960" y="-82"/>
      </p:cViewPr>
      <p:guideLst>
        <p:guide orient="horz" pos="2160"/>
        <p:guide pos="3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7" d="100"/>
          <a:sy n="37" d="100"/>
        </p:scale>
        <p:origin x="-1554" y="-96"/>
      </p:cViewPr>
      <p:guideLst>
        <p:guide orient="horz" pos="2891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 b="1" i="1" u="sng">
                <a:solidFill>
                  <a:schemeClr val="hlink"/>
                </a:solidFill>
                <a:effectLst/>
                <a:latin typeface="Arial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 b="1" i="1" u="sng">
                <a:solidFill>
                  <a:schemeClr val="hlink"/>
                </a:solidFill>
                <a:effectLst/>
                <a:latin typeface="Arial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10613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 b="1" i="1" u="sng">
                <a:solidFill>
                  <a:schemeClr val="hlink"/>
                </a:solidFill>
                <a:effectLst/>
                <a:latin typeface="Arial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10613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 b="1" i="1" u="sng">
                <a:solidFill>
                  <a:schemeClr val="hlink"/>
                </a:solidFill>
                <a:effectLst/>
                <a:latin typeface="Arial" pitchFamily="34" charset="0"/>
              </a:defRPr>
            </a:lvl1pPr>
          </a:lstStyle>
          <a:p>
            <a:fld id="{32910231-1F68-4D8C-895E-4BEDE2F6870E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61567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70030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Times New Roman (Hebrew)" pitchFamily="26" charset="0"/>
        <a:cs typeface="Times New Roman (Hebrew)" pitchFamily="26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Times New Roman (Hebrew)" pitchFamily="26" charset="0"/>
        <a:cs typeface="Times New Roman (Hebrew)" pitchFamily="26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Times New Roman (Hebrew)" pitchFamily="26" charset="0"/>
        <a:cs typeface="Times New Roman (Hebrew)" pitchFamily="26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Times New Roman (Hebrew)" pitchFamily="26" charset="0"/>
        <a:cs typeface="Times New Roman (Hebrew)" pitchFamily="26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Times New Roman (Hebrew)" pitchFamily="26" charset="0"/>
        <a:cs typeface="Times New Roman (Hebrew)" pitchFamily="26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91734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76533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9488" y="609600"/>
            <a:ext cx="2185987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609600"/>
            <a:ext cx="6405563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60277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67721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5178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1525" y="1981200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981200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0114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50186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01060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0366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7692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2985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B2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71525" y="609600"/>
            <a:ext cx="87439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e-IL" smtClean="0"/>
              <a:t>Click to edit Master title style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1525" y="1981200"/>
            <a:ext cx="874395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e-IL" smtClean="0"/>
              <a:t>Click to edit Master text styles</a:t>
            </a:r>
          </a:p>
          <a:p>
            <a:pPr lvl="1"/>
            <a:r>
              <a:rPr lang="en-US" altLang="he-IL" smtClean="0"/>
              <a:t>Second level</a:t>
            </a:r>
          </a:p>
          <a:p>
            <a:pPr lvl="2"/>
            <a:r>
              <a:rPr lang="en-US" altLang="he-IL" smtClean="0"/>
              <a:t>Third level</a:t>
            </a:r>
          </a:p>
          <a:p>
            <a:pPr lvl="3"/>
            <a:r>
              <a:rPr lang="en-US" altLang="he-IL" smtClean="0"/>
              <a:t>Fourth level</a:t>
            </a:r>
          </a:p>
          <a:p>
            <a:pPr lvl="4"/>
            <a:r>
              <a:rPr lang="en-US" altLang="he-IL" smtClean="0"/>
              <a:t>Fifth level</a:t>
            </a:r>
          </a:p>
        </p:txBody>
      </p:sp>
      <p:sp>
        <p:nvSpPr>
          <p:cNvPr id="134149" name="Text Box 5"/>
          <p:cNvSpPr txBox="1">
            <a:spLocks noChangeArrowheads="1"/>
          </p:cNvSpPr>
          <p:nvPr/>
        </p:nvSpPr>
        <p:spPr bwMode="auto">
          <a:xfrm>
            <a:off x="381000" y="617220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>
            <a:spAutoFit/>
          </a:bodyPr>
          <a:lstStyle/>
          <a:p>
            <a:pPr algn="ctr" rtl="1">
              <a:spcBef>
                <a:spcPct val="50000"/>
              </a:spcBef>
            </a:pPr>
            <a:r>
              <a:rPr lang="he-IL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כנס  שנתי על”ה  </a:t>
            </a: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2010</a:t>
            </a:r>
            <a:endParaRPr lang="he-IL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134150" name="Object 6"/>
          <p:cNvGraphicFramePr>
            <a:graphicFrameLocks noChangeAspect="1"/>
          </p:cNvGraphicFramePr>
          <p:nvPr/>
        </p:nvGraphicFramePr>
        <p:xfrm>
          <a:off x="8991600" y="228600"/>
          <a:ext cx="1009650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51" name="Document" r:id="rId14" imgW="705600" imgH="679320" progId="Word.Document.8">
                  <p:embed/>
                </p:oleObj>
              </mc:Choice>
              <mc:Fallback>
                <p:oleObj name="Document" r:id="rId14" imgW="705600" imgH="679320" progId="Word.Documen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1600" y="228600"/>
                        <a:ext cx="1009650" cy="97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Times New Roman (Hebrew)" pitchFamily="26" charset="0"/>
          <a:cs typeface="Times New Roman (Hebrew)" pitchFamily="26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Times New Roman (Hebrew)" pitchFamily="26" charset="0"/>
          <a:cs typeface="Times New Roman (Hebrew)" pitchFamily="26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Times New Roman (Hebrew)" pitchFamily="26" charset="0"/>
          <a:cs typeface="Times New Roman (Hebrew)" pitchFamily="26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Times New Roman (Hebrew)" pitchFamily="26" charset="0"/>
          <a:cs typeface="Times New Roman (Hebrew)" pitchFamily="26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Times New Roman (Hebrew)" pitchFamily="26" charset="0"/>
          <a:cs typeface="Times New Roman (Hebrew)" pitchFamily="26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Times New Roman (Hebrew)" pitchFamily="26" charset="0"/>
          <a:cs typeface="Times New Roman (Hebrew)" pitchFamily="26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Times New Roman (Hebrew)" pitchFamily="26" charset="0"/>
          <a:cs typeface="Times New Roman (Hebrew)" pitchFamily="26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Times New Roman (Hebrew)" pitchFamily="26" charset="0"/>
          <a:cs typeface="Times New Roman (Hebrew)" pitchFamily="26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752600"/>
            <a:ext cx="8763000" cy="1143000"/>
          </a:xfrm>
        </p:spPr>
        <p:txBody>
          <a:bodyPr/>
          <a:lstStyle/>
          <a:p>
            <a:pPr rtl="1"/>
            <a:r>
              <a:rPr lang="he-IL" altLang="en-US" dirty="0">
                <a:solidFill>
                  <a:schemeClr val="hlink"/>
                </a:solidFill>
              </a:rPr>
              <a:t>עמותת </a:t>
            </a:r>
            <a:r>
              <a:rPr lang="he-IL" altLang="en-US" dirty="0" err="1">
                <a:solidFill>
                  <a:schemeClr val="hlink"/>
                </a:solidFill>
              </a:rPr>
              <a:t>על”ה</a:t>
            </a:r>
            <a:r>
              <a:rPr lang="he-IL" altLang="en-US" dirty="0">
                <a:solidFill>
                  <a:schemeClr val="hlink"/>
                </a:solidFill>
              </a:rPr>
              <a:t> – טקס הנצחה משפחת שור</a:t>
            </a:r>
          </a:p>
        </p:txBody>
      </p:sp>
      <p:sp>
        <p:nvSpPr>
          <p:cNvPr id="1966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3050" y="3357563"/>
            <a:ext cx="7239000" cy="2362200"/>
          </a:xfrm>
        </p:spPr>
        <p:txBody>
          <a:bodyPr/>
          <a:lstStyle/>
          <a:p>
            <a:pPr rtl="1"/>
            <a:r>
              <a:rPr lang="he-IL" altLang="en-US" dirty="0"/>
              <a:t> </a:t>
            </a:r>
            <a:r>
              <a:rPr lang="en-US" altLang="en-US" dirty="0">
                <a:solidFill>
                  <a:schemeClr val="hlink"/>
                </a:solidFill>
              </a:rPr>
              <a:t>ALEH – MEMORIAL CEREMONY</a:t>
            </a:r>
            <a:r>
              <a:rPr lang="en-US" altLang="en-US" dirty="0"/>
              <a:t> </a:t>
            </a:r>
            <a:r>
              <a:rPr lang="en-US" altLang="en-US" sz="3600" dirty="0">
                <a:solidFill>
                  <a:schemeClr val="hlink"/>
                </a:solidFill>
              </a:rPr>
              <a:t>SHORE FAMILY</a:t>
            </a:r>
            <a:endParaRPr lang="he-IL" altLang="en-US" sz="3600" dirty="0">
              <a:solidFill>
                <a:schemeClr val="hlink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ormat2">
  <a:themeElements>
    <a:clrScheme name="">
      <a:dk1>
        <a:srgbClr val="919191"/>
      </a:dk1>
      <a:lt1>
        <a:srgbClr val="FFFFFF"/>
      </a:lt1>
      <a:dk2>
        <a:srgbClr val="0B45FF"/>
      </a:dk2>
      <a:lt2>
        <a:srgbClr val="FAFD00"/>
      </a:lt2>
      <a:accent1>
        <a:srgbClr val="99CCFF"/>
      </a:accent1>
      <a:accent2>
        <a:srgbClr val="00AE00"/>
      </a:accent2>
      <a:accent3>
        <a:srgbClr val="AAB0FF"/>
      </a:accent3>
      <a:accent4>
        <a:srgbClr val="DADADA"/>
      </a:accent4>
      <a:accent5>
        <a:srgbClr val="CAE2FF"/>
      </a:accent5>
      <a:accent6>
        <a:srgbClr val="009D00"/>
      </a:accent6>
      <a:hlink>
        <a:srgbClr val="FC0128"/>
      </a:hlink>
      <a:folHlink>
        <a:srgbClr val="CECECE"/>
      </a:folHlink>
    </a:clrScheme>
    <a:fontScheme name="Format2">
      <a:majorFont>
        <a:latin typeface="Times New Roman"/>
        <a:ea typeface="Times New Roman (Hebrew)"/>
        <a:cs typeface="Times New Roman (Hebrew)"/>
      </a:majorFont>
      <a:minorFont>
        <a:latin typeface="Times New Roman"/>
        <a:ea typeface="Times New Roman (Hebrew)"/>
        <a:cs typeface="Times New Roman (Hebrew)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2075" tIns="46038" rIns="92075" bIns="46038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ea typeface="Times New Roman (Hebrew)" pitchFamily="26" charset="0"/>
            <a:cs typeface="Times New Roman (Hebrew)" pitchFamily="2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2075" tIns="46038" rIns="92075" bIns="46038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ea typeface="Times New Roman (Hebrew)" pitchFamily="26" charset="0"/>
            <a:cs typeface="Times New Roman (Hebrew)" pitchFamily="26" charset="0"/>
          </a:defRPr>
        </a:defPPr>
      </a:lstStyle>
    </a:lnDef>
  </a:objectDefaults>
  <a:extraClrSchemeLst>
    <a:extraClrScheme>
      <a:clrScheme name="Format2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rmat2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rmat2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rmat2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rmat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rmat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rmat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L:\BLE2\SLIDES\Format2.ppt</Template>
  <TotalTime>10898</TotalTime>
  <Words>14</Words>
  <Application>Microsoft Office PowerPoint</Application>
  <PresentationFormat>35mm Slides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Times New Roman</vt:lpstr>
      <vt:lpstr>Times New Roman (Hebrew)</vt:lpstr>
      <vt:lpstr>Arial</vt:lpstr>
      <vt:lpstr>Format2</vt:lpstr>
      <vt:lpstr>Microsoft Word Document</vt:lpstr>
      <vt:lpstr>עמותת על”ה – טקס הנצחה משפחת שור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NCID DASTLR</dc:creator>
  <cp:lastModifiedBy>אלי וישניצר</cp:lastModifiedBy>
  <cp:revision>257</cp:revision>
  <cp:lastPrinted>2002-10-05T17:16:48Z</cp:lastPrinted>
  <dcterms:created xsi:type="dcterms:W3CDTF">1995-05-28T16:27:30Z</dcterms:created>
  <dcterms:modified xsi:type="dcterms:W3CDTF">2013-01-27T20:57:01Z</dcterms:modified>
</cp:coreProperties>
</file>