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8" r:id="rId1"/>
  </p:sldMasterIdLst>
  <p:notesMasterIdLst>
    <p:notesMasterId r:id="rId19"/>
  </p:notesMasterIdLst>
  <p:handoutMasterIdLst>
    <p:handoutMasterId r:id="rId20"/>
  </p:handoutMasterIdLst>
  <p:sldIdLst>
    <p:sldId id="354" r:id="rId2"/>
    <p:sldId id="469" r:id="rId3"/>
    <p:sldId id="481" r:id="rId4"/>
    <p:sldId id="422" r:id="rId5"/>
    <p:sldId id="482" r:id="rId6"/>
    <p:sldId id="453" r:id="rId7"/>
    <p:sldId id="454" r:id="rId8"/>
    <p:sldId id="464" r:id="rId9"/>
    <p:sldId id="475" r:id="rId10"/>
    <p:sldId id="474" r:id="rId11"/>
    <p:sldId id="476" r:id="rId12"/>
    <p:sldId id="478" r:id="rId13"/>
    <p:sldId id="477" r:id="rId14"/>
    <p:sldId id="471" r:id="rId15"/>
    <p:sldId id="355" r:id="rId16"/>
    <p:sldId id="480" r:id="rId17"/>
    <p:sldId id="479" r:id="rId18"/>
  </p:sldIdLst>
  <p:sldSz cx="10287000" cy="6858000" type="35mm"/>
  <p:notesSz cx="6854825" cy="9750425"/>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bg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00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85" autoAdjust="0"/>
    <p:restoredTop sz="94728" autoAdjust="0"/>
  </p:normalViewPr>
  <p:slideViewPr>
    <p:cSldViewPr>
      <p:cViewPr>
        <p:scale>
          <a:sx n="75" d="100"/>
          <a:sy n="75" d="100"/>
        </p:scale>
        <p:origin x="-773" y="-82"/>
      </p:cViewPr>
      <p:guideLst>
        <p:guide orient="horz" pos="2160"/>
        <p:guide pos="3288"/>
      </p:guideLst>
    </p:cSldViewPr>
  </p:slideViewPr>
  <p:outlineViewPr>
    <p:cViewPr>
      <p:scale>
        <a:sx n="50" d="100"/>
        <a:sy n="50" d="100"/>
      </p:scale>
      <p:origin x="0" y="0"/>
    </p:cViewPr>
    <p:sldLst>
      <p:sld r:id="rId1" collapse="1"/>
      <p:sld r:id="rId2" collapse="1"/>
    </p:sldLst>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37" d="100"/>
          <a:sy n="37" d="100"/>
        </p:scale>
        <p:origin x="-1554" y="-96"/>
      </p:cViewPr>
      <p:guideLst>
        <p:guide orient="horz" pos="3070"/>
        <p:guide pos="215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0213" cy="482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b="1" i="1" u="sng">
                <a:solidFill>
                  <a:schemeClr val="hlink"/>
                </a:solidFill>
                <a:cs typeface="+mn-cs"/>
              </a:defRPr>
            </a:lvl1pPr>
          </a:lstStyle>
          <a:p>
            <a:pPr>
              <a:defRPr/>
            </a:pPr>
            <a:endParaRPr lang="en-US" altLang="en-US"/>
          </a:p>
        </p:txBody>
      </p:sp>
      <p:sp>
        <p:nvSpPr>
          <p:cNvPr id="4099" name="Rectangle 3"/>
          <p:cNvSpPr>
            <a:spLocks noGrp="1" noChangeArrowheads="1"/>
          </p:cNvSpPr>
          <p:nvPr>
            <p:ph type="dt" sz="quarter" idx="1"/>
          </p:nvPr>
        </p:nvSpPr>
        <p:spPr bwMode="auto">
          <a:xfrm>
            <a:off x="3884613" y="0"/>
            <a:ext cx="2970212" cy="4826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b="1" i="1" u="sng">
                <a:solidFill>
                  <a:schemeClr val="hlink"/>
                </a:solidFill>
                <a:cs typeface="+mn-cs"/>
              </a:defRPr>
            </a:lvl1pPr>
          </a:lstStyle>
          <a:p>
            <a:pPr>
              <a:defRPr/>
            </a:pPr>
            <a:endParaRPr lang="en-US" altLang="en-US"/>
          </a:p>
        </p:txBody>
      </p:sp>
      <p:sp>
        <p:nvSpPr>
          <p:cNvPr id="4100" name="Rectangle 4"/>
          <p:cNvSpPr>
            <a:spLocks noGrp="1" noChangeArrowheads="1"/>
          </p:cNvSpPr>
          <p:nvPr>
            <p:ph type="ftr" sz="quarter" idx="2"/>
          </p:nvPr>
        </p:nvSpPr>
        <p:spPr bwMode="auto">
          <a:xfrm>
            <a:off x="0" y="9251950"/>
            <a:ext cx="2970213" cy="481013"/>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b="1" i="1" u="sng">
                <a:solidFill>
                  <a:schemeClr val="hlink"/>
                </a:solidFill>
                <a:cs typeface="+mn-cs"/>
              </a:defRPr>
            </a:lvl1pPr>
          </a:lstStyle>
          <a:p>
            <a:pPr>
              <a:defRPr/>
            </a:pPr>
            <a:endParaRPr lang="en-US" altLang="en-US"/>
          </a:p>
        </p:txBody>
      </p:sp>
      <p:sp>
        <p:nvSpPr>
          <p:cNvPr id="4101" name="Rectangle 5"/>
          <p:cNvSpPr>
            <a:spLocks noGrp="1" noChangeArrowheads="1"/>
          </p:cNvSpPr>
          <p:nvPr>
            <p:ph type="sldNum" sz="quarter" idx="3"/>
          </p:nvPr>
        </p:nvSpPr>
        <p:spPr bwMode="auto">
          <a:xfrm>
            <a:off x="3884613" y="9251950"/>
            <a:ext cx="2970212" cy="481013"/>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b="1" i="1" u="sng">
                <a:solidFill>
                  <a:schemeClr val="hlink"/>
                </a:solidFill>
                <a:cs typeface="+mn-cs"/>
              </a:defRPr>
            </a:lvl1pPr>
          </a:lstStyle>
          <a:p>
            <a:pPr>
              <a:defRPr/>
            </a:pPr>
            <a:fld id="{CCF82C39-E976-4370-AE6D-3C2FC3AED41D}" type="slidenum">
              <a:rPr lang="he-IL" altLang="en-US"/>
              <a:pPr>
                <a:defRPr/>
              </a:pPr>
              <a:t>‹#›</a:t>
            </a:fld>
            <a:endParaRPr lang="en-US" altLang="en-US"/>
          </a:p>
        </p:txBody>
      </p:sp>
    </p:spTree>
    <p:extLst>
      <p:ext uri="{BB962C8B-B14F-4D97-AF65-F5344CB8AC3E}">
        <p14:creationId xmlns:p14="http://schemas.microsoft.com/office/powerpoint/2010/main" val="1213008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8463173"/>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noTextEdit="1"/>
          </p:cNvSpPr>
          <p:nvPr>
            <p:ph type="sldImg"/>
          </p:nvPr>
        </p:nvSpPr>
        <p:spPr bwMode="auto">
          <a:xfrm>
            <a:off x="696913" y="728663"/>
            <a:ext cx="5461000" cy="3641725"/>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Rectangle 3"/>
          <p:cNvSpPr>
            <a:spLocks noGrp="1" noChangeArrowheads="1"/>
          </p:cNvSpPr>
          <p:nvPr>
            <p:ph type="body" idx="1"/>
          </p:nvPr>
        </p:nvSpPr>
        <p:spPr bwMode="auto">
          <a:xfrm>
            <a:off x="914400" y="4613275"/>
            <a:ext cx="5026025" cy="43703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075" tIns="46038" rIns="92075" bIns="46038" anchor="ct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noTextEdit="1"/>
          </p:cNvSpPr>
          <p:nvPr>
            <p:ph type="sldImg"/>
          </p:nvPr>
        </p:nvSpPr>
        <p:spPr bwMode="auto">
          <a:xfrm>
            <a:off x="696913" y="728663"/>
            <a:ext cx="5461000" cy="3641725"/>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xfrm>
            <a:off x="914400" y="4613275"/>
            <a:ext cx="5026025" cy="43703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075" tIns="46038" rIns="92075" bIns="46038" anchor="ct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10285413"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he-IL">
                  <a:cs typeface="+mn-cs"/>
                </a:endParaRPr>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he-IL">
                  <a:cs typeface="+mn-cs"/>
                </a:endParaRPr>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he-IL">
                <a:cs typeface="+mn-cs"/>
              </a:endParaRPr>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he-IL">
                <a:cs typeface="+mn-cs"/>
              </a:endParaRPr>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he-IL">
                <a:cs typeface="+mn-cs"/>
              </a:endParaRPr>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4"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he-IL">
                  <a:cs typeface="+mn-cs"/>
                </a:endParaRPr>
              </a:p>
            </p:txBody>
          </p:sp>
          <p:sp>
            <p:nvSpPr>
              <p:cNvPr id="11" name="Freeform 11"/>
              <p:cNvSpPr>
                <a:spLocks/>
              </p:cNvSpPr>
              <p:nvPr/>
            </p:nvSpPr>
            <p:spPr bwMode="ltGray">
              <a:xfrm>
                <a:off x="554"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he-IL">
                  <a:cs typeface="+mn-cs"/>
                </a:endParaRPr>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he-IL">
                  <a:cs typeface="+mn-cs"/>
                </a:endParaRPr>
              </a:p>
            </p:txBody>
          </p:sp>
          <p:sp>
            <p:nvSpPr>
              <p:cNvPr id="13" name="Freeform 13"/>
              <p:cNvSpPr>
                <a:spLocks/>
              </p:cNvSpPr>
              <p:nvPr/>
            </p:nvSpPr>
            <p:spPr bwMode="ltGray">
              <a:xfrm>
                <a:off x="554"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he-IL">
                  <a:cs typeface="+mn-cs"/>
                </a:endParaRPr>
              </a:p>
            </p:txBody>
          </p:sp>
          <p:sp>
            <p:nvSpPr>
              <p:cNvPr id="14" name="Freeform 14"/>
              <p:cNvSpPr>
                <a:spLocks/>
              </p:cNvSpPr>
              <p:nvPr/>
            </p:nvSpPr>
            <p:spPr bwMode="ltGray">
              <a:xfrm>
                <a:off x="554"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he-IL">
                  <a:cs typeface="+mn-cs"/>
                </a:endParaRPr>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he-IL">
                  <a:cs typeface="+mn-cs"/>
                </a:endParaRPr>
              </a:p>
            </p:txBody>
          </p:sp>
        </p:grpSp>
      </p:grpSp>
      <p:sp>
        <p:nvSpPr>
          <p:cNvPr id="18" name="Text Box 21"/>
          <p:cNvSpPr txBox="1">
            <a:spLocks noChangeArrowheads="1"/>
          </p:cNvSpPr>
          <p:nvPr userDrawn="1"/>
        </p:nvSpPr>
        <p:spPr bwMode="auto">
          <a:xfrm>
            <a:off x="9423400" y="0"/>
            <a:ext cx="863600" cy="457200"/>
          </a:xfrm>
          <a:prstGeom prst="rect">
            <a:avLst/>
          </a:prstGeom>
          <a:noFill/>
          <a:ln w="12700">
            <a:noFill/>
            <a:miter lim="800000"/>
            <a:headEnd/>
            <a:tailEnd/>
          </a:ln>
          <a:effectLst/>
        </p:spPr>
        <p:txBody>
          <a:bodyPr lIns="92075" tIns="46038" rIns="92075" bIns="46038">
            <a:spAutoFit/>
          </a:bodyPr>
          <a:lstStyle/>
          <a:p>
            <a:pPr>
              <a:spcBef>
                <a:spcPct val="50000"/>
              </a:spcBef>
              <a:defRPr/>
            </a:pPr>
            <a:r>
              <a:rPr lang="he-IL" sz="2400" b="1"/>
              <a:t>בס"ד</a:t>
            </a:r>
            <a:endParaRPr lang="en-US" sz="2400" b="1"/>
          </a:p>
        </p:txBody>
      </p:sp>
      <p:sp>
        <p:nvSpPr>
          <p:cNvPr id="352272" name="Rectangle 16"/>
          <p:cNvSpPr>
            <a:spLocks noGrp="1" noChangeArrowheads="1"/>
          </p:cNvSpPr>
          <p:nvPr>
            <p:ph type="ctrTitle" sz="quarter"/>
          </p:nvPr>
        </p:nvSpPr>
        <p:spPr>
          <a:xfrm>
            <a:off x="1200150" y="1997075"/>
            <a:ext cx="7972425" cy="1431925"/>
          </a:xfrm>
        </p:spPr>
        <p:txBody>
          <a:bodyPr anchor="b"/>
          <a:lstStyle>
            <a:lvl1pPr>
              <a:defRPr/>
            </a:lvl1pPr>
          </a:lstStyle>
          <a:p>
            <a:r>
              <a:rPr lang="he-IL"/>
              <a:t>לחץ כדי לערוך סגנון כותרת של תבנית בסיס</a:t>
            </a:r>
          </a:p>
        </p:txBody>
      </p:sp>
      <p:sp>
        <p:nvSpPr>
          <p:cNvPr id="352273" name="Rectangle 17"/>
          <p:cNvSpPr>
            <a:spLocks noGrp="1" noChangeArrowheads="1"/>
          </p:cNvSpPr>
          <p:nvPr>
            <p:ph type="subTitle" sz="quarter" idx="1"/>
          </p:nvPr>
        </p:nvSpPr>
        <p:spPr>
          <a:xfrm>
            <a:off x="1200150" y="3886200"/>
            <a:ext cx="7200900" cy="1752600"/>
          </a:xfrm>
        </p:spPr>
        <p:txBody>
          <a:bodyPr/>
          <a:lstStyle>
            <a:lvl1pPr marL="0" indent="0" algn="ctr">
              <a:buFont typeface="Wingdings" pitchFamily="2" charset="2"/>
              <a:buNone/>
              <a:defRPr/>
            </a:lvl1pPr>
          </a:lstStyle>
          <a:p>
            <a:r>
              <a:rPr lang="he-IL"/>
              <a:t>לחץ כדי לערוך סגנון כותרת משנה של תבנית בסיס</a:t>
            </a:r>
          </a:p>
        </p:txBody>
      </p:sp>
      <p:sp>
        <p:nvSpPr>
          <p:cNvPr id="19" name="Rectangle 18"/>
          <p:cNvSpPr>
            <a:spLocks noGrp="1" noChangeArrowheads="1"/>
          </p:cNvSpPr>
          <p:nvPr>
            <p:ph type="dt" sz="quarter" idx="10"/>
          </p:nvPr>
        </p:nvSpPr>
        <p:spPr/>
        <p:txBody>
          <a:bodyPr/>
          <a:lstStyle>
            <a:lvl1pPr>
              <a:defRPr/>
            </a:lvl1pPr>
          </a:lstStyle>
          <a:p>
            <a:pPr>
              <a:defRPr/>
            </a:pPr>
            <a:endParaRPr lang="en-US"/>
          </a:p>
        </p:txBody>
      </p:sp>
      <p:sp>
        <p:nvSpPr>
          <p:cNvPr id="20" name="Rectangle 19"/>
          <p:cNvSpPr>
            <a:spLocks noGrp="1" noChangeArrowheads="1"/>
          </p:cNvSpPr>
          <p:nvPr>
            <p:ph type="ftr" sz="quarter" idx="11"/>
          </p:nvPr>
        </p:nvSpPr>
        <p:spPr>
          <a:xfrm>
            <a:off x="3771900" y="6248400"/>
            <a:ext cx="3257550" cy="457200"/>
          </a:xfrm>
        </p:spPr>
        <p:txBody>
          <a:bodyPr/>
          <a:lstStyle>
            <a:lvl1pPr>
              <a:defRPr/>
            </a:lvl1pPr>
          </a:lstStyle>
          <a:p>
            <a:pPr>
              <a:defRPr/>
            </a:pPr>
            <a:endParaRPr lang="en-US"/>
          </a:p>
        </p:txBody>
      </p:sp>
      <p:sp>
        <p:nvSpPr>
          <p:cNvPr id="21" name="Rectangle 20"/>
          <p:cNvSpPr>
            <a:spLocks noGrp="1" noChangeArrowheads="1"/>
          </p:cNvSpPr>
          <p:nvPr>
            <p:ph type="sldNum" sz="quarter" idx="12"/>
          </p:nvPr>
        </p:nvSpPr>
        <p:spPr/>
        <p:txBody>
          <a:bodyPr/>
          <a:lstStyle>
            <a:lvl1pPr>
              <a:defRPr/>
            </a:lvl1pPr>
          </a:lstStyle>
          <a:p>
            <a:pPr>
              <a:defRPr/>
            </a:pPr>
            <a:fld id="{44A4E329-AF7C-4083-A1F0-523D7222CE00}" type="slidenum">
              <a:rPr lang="he-IL"/>
              <a:pPr>
                <a:defRPr/>
              </a:pPr>
              <a:t>‹#›</a:t>
            </a:fld>
            <a:endParaRPr lang="en-US"/>
          </a:p>
        </p:txBody>
      </p:sp>
    </p:spTree>
    <p:extLst>
      <p:ext uri="{BB962C8B-B14F-4D97-AF65-F5344CB8AC3E}">
        <p14:creationId xmlns:p14="http://schemas.microsoft.com/office/powerpoint/2010/main" val="2429296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10642D7B-BFE0-40ED-9F5A-CF0063A9A5EA}" type="slidenum">
              <a:rPr lang="he-IL"/>
              <a:pPr>
                <a:defRPr/>
              </a:pPr>
              <a:t>‹#›</a:t>
            </a:fld>
            <a:endParaRPr lang="en-US"/>
          </a:p>
        </p:txBody>
      </p:sp>
    </p:spTree>
    <p:extLst>
      <p:ext uri="{BB962C8B-B14F-4D97-AF65-F5344CB8AC3E}">
        <p14:creationId xmlns:p14="http://schemas.microsoft.com/office/powerpoint/2010/main" val="1800529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7566025" y="304800"/>
            <a:ext cx="2120900" cy="5791200"/>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1200150" y="304800"/>
            <a:ext cx="6213475" cy="579120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282AFF67-161E-4E52-9F61-9224615519AD}" type="slidenum">
              <a:rPr lang="he-IL"/>
              <a:pPr>
                <a:defRPr/>
              </a:pPr>
              <a:t>‹#›</a:t>
            </a:fld>
            <a:endParaRPr lang="en-US"/>
          </a:p>
        </p:txBody>
      </p:sp>
    </p:spTree>
    <p:extLst>
      <p:ext uri="{BB962C8B-B14F-4D97-AF65-F5344CB8AC3E}">
        <p14:creationId xmlns:p14="http://schemas.microsoft.com/office/powerpoint/2010/main" val="272640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137AC92D-149C-4D4F-B230-20E6DE19E13E}" type="slidenum">
              <a:rPr lang="he-IL"/>
              <a:pPr>
                <a:defRPr/>
              </a:pPr>
              <a:t>‹#›</a:t>
            </a:fld>
            <a:endParaRPr lang="en-US"/>
          </a:p>
        </p:txBody>
      </p:sp>
    </p:spTree>
    <p:extLst>
      <p:ext uri="{BB962C8B-B14F-4D97-AF65-F5344CB8AC3E}">
        <p14:creationId xmlns:p14="http://schemas.microsoft.com/office/powerpoint/2010/main" val="167007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12800" y="4406900"/>
            <a:ext cx="874395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5B34FD14-822E-4A18-B5E0-488F49F31B6B}" type="slidenum">
              <a:rPr lang="he-IL"/>
              <a:pPr>
                <a:defRPr/>
              </a:pPr>
              <a:t>‹#›</a:t>
            </a:fld>
            <a:endParaRPr lang="en-US"/>
          </a:p>
        </p:txBody>
      </p:sp>
    </p:spTree>
    <p:extLst>
      <p:ext uri="{BB962C8B-B14F-4D97-AF65-F5344CB8AC3E}">
        <p14:creationId xmlns:p14="http://schemas.microsoft.com/office/powerpoint/2010/main" val="4292679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1200150" y="1981200"/>
            <a:ext cx="416718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5519738" y="1981200"/>
            <a:ext cx="41671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DC4801E4-E547-4C7F-95B9-1F0D812F27C0}" type="slidenum">
              <a:rPr lang="he-IL"/>
              <a:pPr>
                <a:defRPr/>
              </a:pPr>
              <a:t>‹#›</a:t>
            </a:fld>
            <a:endParaRPr lang="en-US"/>
          </a:p>
        </p:txBody>
      </p:sp>
    </p:spTree>
    <p:extLst>
      <p:ext uri="{BB962C8B-B14F-4D97-AF65-F5344CB8AC3E}">
        <p14:creationId xmlns:p14="http://schemas.microsoft.com/office/powerpoint/2010/main" val="2700517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514350" y="274638"/>
            <a:ext cx="9258300" cy="1143000"/>
          </a:xfrm>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A798F3EA-7127-40D5-8943-66BC90F026DC}" type="slidenum">
              <a:rPr lang="he-IL"/>
              <a:pPr>
                <a:defRPr/>
              </a:pPr>
              <a:t>‹#›</a:t>
            </a:fld>
            <a:endParaRPr lang="en-US"/>
          </a:p>
        </p:txBody>
      </p:sp>
    </p:spTree>
    <p:extLst>
      <p:ext uri="{BB962C8B-B14F-4D97-AF65-F5344CB8AC3E}">
        <p14:creationId xmlns:p14="http://schemas.microsoft.com/office/powerpoint/2010/main" val="196744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C6D990AD-73EF-4B91-B509-402329EF7ED6}" type="slidenum">
              <a:rPr lang="he-IL"/>
              <a:pPr>
                <a:defRPr/>
              </a:pPr>
              <a:t>‹#›</a:t>
            </a:fld>
            <a:endParaRPr lang="en-US"/>
          </a:p>
        </p:txBody>
      </p:sp>
    </p:spTree>
    <p:extLst>
      <p:ext uri="{BB962C8B-B14F-4D97-AF65-F5344CB8AC3E}">
        <p14:creationId xmlns:p14="http://schemas.microsoft.com/office/powerpoint/2010/main" val="4052045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22AAFEE5-CDD6-4A4B-8F8E-FCCC2FB20198}" type="slidenum">
              <a:rPr lang="he-IL"/>
              <a:pPr>
                <a:defRPr/>
              </a:pPr>
              <a:t>‹#›</a:t>
            </a:fld>
            <a:endParaRPr lang="en-US"/>
          </a:p>
        </p:txBody>
      </p:sp>
    </p:spTree>
    <p:extLst>
      <p:ext uri="{BB962C8B-B14F-4D97-AF65-F5344CB8AC3E}">
        <p14:creationId xmlns:p14="http://schemas.microsoft.com/office/powerpoint/2010/main" val="3221419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514350" y="273050"/>
            <a:ext cx="3384550"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CD3E634A-4C28-4B11-9EF2-95597E229BD2}" type="slidenum">
              <a:rPr lang="he-IL"/>
              <a:pPr>
                <a:defRPr/>
              </a:pPr>
              <a:t>‹#›</a:t>
            </a:fld>
            <a:endParaRPr lang="en-US"/>
          </a:p>
        </p:txBody>
      </p:sp>
    </p:spTree>
    <p:extLst>
      <p:ext uri="{BB962C8B-B14F-4D97-AF65-F5344CB8AC3E}">
        <p14:creationId xmlns:p14="http://schemas.microsoft.com/office/powerpoint/2010/main" val="427925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2016125" y="4800600"/>
            <a:ext cx="61722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E7EB891F-B348-4EF4-995D-130EAAF267AA}" type="slidenum">
              <a:rPr lang="he-IL"/>
              <a:pPr>
                <a:defRPr/>
              </a:pPr>
              <a:t>‹#›</a:t>
            </a:fld>
            <a:endParaRPr lang="en-US"/>
          </a:p>
        </p:txBody>
      </p:sp>
    </p:spTree>
    <p:extLst>
      <p:ext uri="{BB962C8B-B14F-4D97-AF65-F5344CB8AC3E}">
        <p14:creationId xmlns:p14="http://schemas.microsoft.com/office/powerpoint/2010/main" val="1341967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10285413" cy="6851650"/>
            <a:chOff x="0" y="4"/>
            <a:chExt cx="5758" cy="4316"/>
          </a:xfrm>
        </p:grpSpPr>
        <p:sp>
          <p:nvSpPr>
            <p:cNvPr id="351235"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he-IL">
                <a:cs typeface="+mn-cs"/>
              </a:endParaRPr>
            </a:p>
          </p:txBody>
        </p:sp>
        <p:sp>
          <p:nvSpPr>
            <p:cNvPr id="351236"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he-IL">
                <a:cs typeface="+mn-cs"/>
              </a:endParaRPr>
            </a:p>
          </p:txBody>
        </p:sp>
        <p:grpSp>
          <p:nvGrpSpPr>
            <p:cNvPr id="1035" name="Group 5"/>
            <p:cNvGrpSpPr>
              <a:grpSpLocks/>
            </p:cNvGrpSpPr>
            <p:nvPr userDrawn="1"/>
          </p:nvGrpSpPr>
          <p:grpSpPr bwMode="auto">
            <a:xfrm>
              <a:off x="0" y="4"/>
              <a:ext cx="5758" cy="4316"/>
              <a:chOff x="0" y="4"/>
              <a:chExt cx="5758" cy="4316"/>
            </a:xfrm>
          </p:grpSpPr>
          <p:sp>
            <p:nvSpPr>
              <p:cNvPr id="351238"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he-IL">
                  <a:cs typeface="+mn-cs"/>
                </a:endParaRPr>
              </a:p>
            </p:txBody>
          </p:sp>
          <p:sp>
            <p:nvSpPr>
              <p:cNvPr id="351239"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he-IL">
                  <a:cs typeface="+mn-cs"/>
                </a:endParaRPr>
              </a:p>
            </p:txBody>
          </p:sp>
          <p:sp>
            <p:nvSpPr>
              <p:cNvPr id="351240"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he-IL">
                  <a:cs typeface="+mn-cs"/>
                </a:endParaRPr>
              </a:p>
            </p:txBody>
          </p:sp>
          <p:sp>
            <p:nvSpPr>
              <p:cNvPr id="351241"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he-IL">
                  <a:cs typeface="+mn-cs"/>
                </a:endParaRPr>
              </a:p>
            </p:txBody>
          </p:sp>
          <p:sp>
            <p:nvSpPr>
              <p:cNvPr id="351242"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he-IL">
                  <a:cs typeface="+mn-cs"/>
                </a:endParaRPr>
              </a:p>
            </p:txBody>
          </p:sp>
          <p:sp>
            <p:nvSpPr>
              <p:cNvPr id="351243"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he-IL">
                  <a:cs typeface="+mn-cs"/>
                </a:endParaRPr>
              </a:p>
            </p:txBody>
          </p:sp>
          <p:sp>
            <p:nvSpPr>
              <p:cNvPr id="351244"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he-IL">
                  <a:cs typeface="+mn-cs"/>
                </a:endParaRPr>
              </a:p>
            </p:txBody>
          </p:sp>
          <p:sp>
            <p:nvSpPr>
              <p:cNvPr id="351245"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he-IL">
                  <a:cs typeface="+mn-cs"/>
                </a:endParaRPr>
              </a:p>
            </p:txBody>
          </p:sp>
          <p:sp>
            <p:nvSpPr>
              <p:cNvPr id="351246"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he-IL">
                  <a:cs typeface="+mn-cs"/>
                </a:endParaRPr>
              </a:p>
            </p:txBody>
          </p:sp>
        </p:grpSp>
      </p:grpSp>
      <p:sp>
        <p:nvSpPr>
          <p:cNvPr id="351247" name="Rectangle 15"/>
          <p:cNvSpPr>
            <a:spLocks noGrp="1" noChangeArrowheads="1"/>
          </p:cNvSpPr>
          <p:nvPr>
            <p:ph type="title"/>
          </p:nvPr>
        </p:nvSpPr>
        <p:spPr bwMode="auto">
          <a:xfrm>
            <a:off x="1200150" y="304800"/>
            <a:ext cx="84867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351248" name="Rectangle 16"/>
          <p:cNvSpPr>
            <a:spLocks noGrp="1" noChangeArrowheads="1"/>
          </p:cNvSpPr>
          <p:nvPr>
            <p:ph type="body" idx="1"/>
          </p:nvPr>
        </p:nvSpPr>
        <p:spPr bwMode="auto">
          <a:xfrm>
            <a:off x="1200150" y="1981200"/>
            <a:ext cx="8486775"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351249" name="Rectangle 17"/>
          <p:cNvSpPr>
            <a:spLocks noGrp="1" noChangeArrowheads="1"/>
          </p:cNvSpPr>
          <p:nvPr>
            <p:ph type="dt" sz="half" idx="2"/>
          </p:nvPr>
        </p:nvSpPr>
        <p:spPr bwMode="auto">
          <a:xfrm>
            <a:off x="12001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cs typeface="+mn-cs"/>
              </a:defRPr>
            </a:lvl1pPr>
          </a:lstStyle>
          <a:p>
            <a:pPr>
              <a:defRPr/>
            </a:pPr>
            <a:endParaRPr lang="en-US"/>
          </a:p>
        </p:txBody>
      </p:sp>
      <p:sp>
        <p:nvSpPr>
          <p:cNvPr id="351250" name="Rectangle 18"/>
          <p:cNvSpPr>
            <a:spLocks noGrp="1" noChangeArrowheads="1"/>
          </p:cNvSpPr>
          <p:nvPr>
            <p:ph type="ftr" sz="quarter" idx="3"/>
          </p:nvPr>
        </p:nvSpPr>
        <p:spPr bwMode="auto">
          <a:xfrm>
            <a:off x="38576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mn-lt"/>
                <a:cs typeface="+mn-cs"/>
              </a:defRPr>
            </a:lvl1pPr>
          </a:lstStyle>
          <a:p>
            <a:pPr>
              <a:defRPr/>
            </a:pPr>
            <a:endParaRPr lang="en-US"/>
          </a:p>
        </p:txBody>
      </p:sp>
      <p:sp>
        <p:nvSpPr>
          <p:cNvPr id="351251" name="Rectangle 19"/>
          <p:cNvSpPr>
            <a:spLocks noGrp="1" noChangeArrowheads="1"/>
          </p:cNvSpPr>
          <p:nvPr>
            <p:ph type="sldNum" sz="quarter" idx="4"/>
          </p:nvPr>
        </p:nvSpPr>
        <p:spPr bwMode="auto">
          <a:xfrm>
            <a:off x="754380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mn-lt"/>
                <a:cs typeface="+mn-cs"/>
              </a:defRPr>
            </a:lvl1pPr>
          </a:lstStyle>
          <a:p>
            <a:pPr>
              <a:defRPr/>
            </a:pPr>
            <a:fld id="{6E10CFD4-970F-4987-86CC-24349052972F}" type="slidenum">
              <a:rPr lang="he-IL"/>
              <a:pPr>
                <a:defRPr/>
              </a:pPr>
              <a:t>‹#›</a:t>
            </a:fld>
            <a:endParaRPr lang="en-US"/>
          </a:p>
        </p:txBody>
      </p:sp>
      <p:sp>
        <p:nvSpPr>
          <p:cNvPr id="351252" name="Text Box 20"/>
          <p:cNvSpPr txBox="1">
            <a:spLocks noChangeArrowheads="1"/>
          </p:cNvSpPr>
          <p:nvPr userDrawn="1"/>
        </p:nvSpPr>
        <p:spPr bwMode="auto">
          <a:xfrm>
            <a:off x="9423400" y="0"/>
            <a:ext cx="863600" cy="457200"/>
          </a:xfrm>
          <a:prstGeom prst="rect">
            <a:avLst/>
          </a:prstGeom>
          <a:noFill/>
          <a:ln w="12700">
            <a:noFill/>
            <a:miter lim="800000"/>
            <a:headEnd/>
            <a:tailEnd/>
          </a:ln>
          <a:effectLst/>
        </p:spPr>
        <p:txBody>
          <a:bodyPr lIns="92075" tIns="46038" rIns="92075" bIns="46038">
            <a:spAutoFit/>
          </a:bodyPr>
          <a:lstStyle/>
          <a:p>
            <a:pPr>
              <a:spcBef>
                <a:spcPct val="50000"/>
              </a:spcBef>
              <a:defRPr/>
            </a:pPr>
            <a:r>
              <a:rPr lang="he-IL" sz="2400" b="1"/>
              <a:t>בס"ד</a:t>
            </a:r>
            <a:endParaRPr lang="en-US" sz="2400" b="1"/>
          </a:p>
        </p:txBody>
      </p:sp>
    </p:spTree>
  </p:cSld>
  <p:clrMap bg1="dk2" tx1="lt1" bg2="dk1" tx2="lt2" accent1="accent1" accent2="accent2" accent3="accent3" accent4="accent4" accent5="accent5" accent6="accent6" hlink="hlink" folHlink="folHlink"/>
  <p:sldLayoutIdLst>
    <p:sldLayoutId id="2147483703" r:id="rId1"/>
    <p:sldLayoutId id="2147483702" r:id="rId2"/>
    <p:sldLayoutId id="2147483701" r:id="rId3"/>
    <p:sldLayoutId id="2147483700" r:id="rId4"/>
    <p:sldLayoutId id="2147483699" r:id="rId5"/>
    <p:sldLayoutId id="2147483698" r:id="rId6"/>
    <p:sldLayoutId id="2147483697" r:id="rId7"/>
    <p:sldLayoutId id="2147483696" r:id="rId8"/>
    <p:sldLayoutId id="2147483695" r:id="rId9"/>
    <p:sldLayoutId id="2147483694" r:id="rId10"/>
    <p:sldLayoutId id="2147483693" r:id="rId11"/>
  </p:sldLayoutIdLst>
  <p:txStyles>
    <p:titleStyle>
      <a:lvl1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2pPr>
      <a:lvl3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3pPr>
      <a:lvl4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4pPr>
      <a:lvl5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5pPr>
      <a:lvl6pPr marL="4572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6pPr>
      <a:lvl7pPr marL="9144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7pPr>
      <a:lvl8pPr marL="13716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8pPr>
      <a:lvl9pPr marL="18288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Rectangle 3"/>
          <p:cNvSpPr>
            <a:spLocks noGrp="1" noChangeArrowheads="1"/>
          </p:cNvSpPr>
          <p:nvPr>
            <p:ph type="ctrTitle"/>
          </p:nvPr>
        </p:nvSpPr>
        <p:spPr>
          <a:xfrm>
            <a:off x="762000" y="404813"/>
            <a:ext cx="8763000" cy="1439862"/>
          </a:xfrm>
        </p:spPr>
        <p:txBody>
          <a:bodyPr/>
          <a:lstStyle/>
          <a:p>
            <a:pPr algn="ctr" eaLnBrk="1" hangingPunct="1">
              <a:defRPr/>
            </a:pPr>
            <a:r>
              <a:rPr lang="he-IL" altLang="en-US" smtClean="0"/>
              <a:t>"עלה" - כנס שנתי </a:t>
            </a:r>
            <a:br>
              <a:rPr lang="he-IL" altLang="en-US" smtClean="0"/>
            </a:br>
            <a:r>
              <a:rPr lang="he-IL" altLang="en-US" smtClean="0"/>
              <a:t>2010 - תשרי התש”ע</a:t>
            </a:r>
          </a:p>
        </p:txBody>
      </p:sp>
      <p:sp>
        <p:nvSpPr>
          <p:cNvPr id="196612" name="Rectangle 4"/>
          <p:cNvSpPr>
            <a:spLocks noGrp="1" noChangeArrowheads="1"/>
          </p:cNvSpPr>
          <p:nvPr>
            <p:ph type="subTitle" idx="1"/>
          </p:nvPr>
        </p:nvSpPr>
        <p:spPr>
          <a:xfrm>
            <a:off x="1524000" y="2971800"/>
            <a:ext cx="7239000" cy="2362200"/>
          </a:xfrm>
        </p:spPr>
        <p:txBody>
          <a:bodyPr/>
          <a:lstStyle/>
          <a:p>
            <a:pPr eaLnBrk="1" hangingPunct="1">
              <a:defRPr/>
            </a:pPr>
            <a:r>
              <a:rPr lang="he-IL" altLang="en-US" sz="3600" smtClean="0"/>
              <a:t>סקירת פעילויות – 2010</a:t>
            </a:r>
          </a:p>
          <a:p>
            <a:pPr eaLnBrk="1" hangingPunct="1">
              <a:defRPr/>
            </a:pPr>
            <a:endParaRPr lang="he-IL" altLang="en-US" sz="3600" smtClean="0"/>
          </a:p>
          <a:p>
            <a:pPr eaLnBrk="1" hangingPunct="1">
              <a:defRPr/>
            </a:pPr>
            <a:r>
              <a:rPr lang="he-IL" altLang="en-US" sz="3600" smtClean="0"/>
              <a:t>עם הפנים אל העתיד</a:t>
            </a:r>
          </a:p>
          <a:p>
            <a:pPr eaLnBrk="1" hangingPunct="1">
              <a:defRPr/>
            </a:pPr>
            <a:endParaRPr lang="he-IL" altLang="en-US" sz="3600" smtClean="0"/>
          </a:p>
          <a:p>
            <a:pPr eaLnBrk="1" hangingPunct="1">
              <a:defRPr/>
            </a:pPr>
            <a:endParaRPr lang="he-IL" altLang="en-US" sz="28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hidden="1"/>
          <p:cNvSpPr>
            <a:spLocks noGrp="1" noChangeArrowheads="1"/>
          </p:cNvSpPr>
          <p:nvPr>
            <p:ph type="title"/>
          </p:nvPr>
        </p:nvSpPr>
        <p:spPr/>
        <p:txBody>
          <a:bodyPr/>
          <a:lstStyle/>
          <a:p>
            <a:pPr eaLnBrk="1" hangingPunct="1">
              <a:defRPr/>
            </a:pPr>
            <a:endParaRPr lang="he-IL" smtClean="0"/>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9813" y="1268413"/>
            <a:ext cx="7912100" cy="527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400388" name="Rectangle 4"/>
          <p:cNvSpPr>
            <a:spLocks noChangeArrowheads="1"/>
          </p:cNvSpPr>
          <p:nvPr/>
        </p:nvSpPr>
        <p:spPr bwMode="auto">
          <a:xfrm>
            <a:off x="1398588" y="188913"/>
            <a:ext cx="7046912" cy="927100"/>
          </a:xfrm>
          <a:prstGeom prst="rect">
            <a:avLst/>
          </a:prstGeom>
          <a:noFill/>
          <a:ln w="9525">
            <a:noFill/>
            <a:miter lim="800000"/>
            <a:headEnd/>
            <a:tailEnd/>
          </a:ln>
          <a:effectLst/>
        </p:spPr>
        <p:txBody>
          <a:bodyPr anchor="ctr"/>
          <a:lstStyle/>
          <a:p>
            <a:pPr algn="ctr" rtl="1" eaLnBrk="1" hangingPunct="1">
              <a:defRPr/>
            </a:pPr>
            <a:r>
              <a:rPr lang="he-IL" sz="4400" b="1">
                <a:solidFill>
                  <a:schemeClr val="tx2"/>
                </a:solidFill>
                <a:effectLst>
                  <a:outerShdw blurRad="38100" dist="38100" dir="2700000" algn="tl">
                    <a:srgbClr val="000000"/>
                  </a:outerShdw>
                </a:effectLst>
                <a:latin typeface="Tahoma" pitchFamily="34" charset="0"/>
              </a:rPr>
              <a:t>שפיים</a:t>
            </a:r>
            <a:endParaRPr lang="en-US" sz="4400" b="1">
              <a:solidFill>
                <a:schemeClr val="tx2"/>
              </a:solidFill>
              <a:effectLst>
                <a:outerShdw blurRad="38100" dist="38100" dir="2700000" algn="tl">
                  <a:srgbClr val="000000"/>
                </a:outerShdw>
              </a:effectLst>
              <a:latin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pPr eaLnBrk="1" hangingPunct="1">
              <a:defRPr/>
            </a:pPr>
            <a:r>
              <a:rPr lang="he-IL" smtClean="0"/>
              <a:t>שיפוץ חדר המתנה חשיפת בכורה...</a:t>
            </a:r>
            <a:endParaRPr lang="en-US" smtClean="0"/>
          </a:p>
        </p:txBody>
      </p:sp>
      <p:sp>
        <p:nvSpPr>
          <p:cNvPr id="402435" name="Rectangle 3"/>
          <p:cNvSpPr>
            <a:spLocks noGrp="1" noChangeArrowheads="1"/>
          </p:cNvSpPr>
          <p:nvPr>
            <p:ph type="body" idx="1"/>
          </p:nvPr>
        </p:nvSpPr>
        <p:spPr/>
        <p:txBody>
          <a:bodyPr/>
          <a:lstStyle/>
          <a:p>
            <a:pPr eaLnBrk="1" hangingPunct="1">
              <a:defRPr/>
            </a:pPr>
            <a:endParaRPr lang="he-IL" smtClean="0"/>
          </a:p>
        </p:txBody>
      </p:sp>
      <p:pic>
        <p:nvPicPr>
          <p:cNvPr id="13316" name="Picture 4" descr="New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8950" y="1916113"/>
            <a:ext cx="7345363" cy="430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pPr eaLnBrk="1" hangingPunct="1">
              <a:defRPr/>
            </a:pPr>
            <a:endParaRPr lang="en-US" smtClean="0"/>
          </a:p>
        </p:txBody>
      </p:sp>
      <p:pic>
        <p:nvPicPr>
          <p:cNvPr id="14339" name="Picture 4" descr="New Image"/>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200150" y="981075"/>
            <a:ext cx="8486775" cy="4954588"/>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pPr eaLnBrk="1" hangingPunct="1">
              <a:defRPr/>
            </a:pPr>
            <a:endParaRPr lang="en-US" smtClean="0"/>
          </a:p>
        </p:txBody>
      </p:sp>
      <p:sp>
        <p:nvSpPr>
          <p:cNvPr id="403459" name="Rectangle 3"/>
          <p:cNvSpPr>
            <a:spLocks noGrp="1" noChangeArrowheads="1"/>
          </p:cNvSpPr>
          <p:nvPr>
            <p:ph type="body" idx="1"/>
          </p:nvPr>
        </p:nvSpPr>
        <p:spPr/>
        <p:txBody>
          <a:bodyPr/>
          <a:lstStyle/>
          <a:p>
            <a:pPr eaLnBrk="1" hangingPunct="1">
              <a:defRPr/>
            </a:pPr>
            <a:endParaRPr lang="en-US" smtClean="0"/>
          </a:p>
        </p:txBody>
      </p:sp>
      <p:pic>
        <p:nvPicPr>
          <p:cNvPr id="15364" name="Picture 5" descr="New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150" y="1052513"/>
            <a:ext cx="8353425" cy="504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p:txBody>
          <a:bodyPr/>
          <a:lstStyle/>
          <a:p>
            <a:pPr algn="ctr" eaLnBrk="1" hangingPunct="1">
              <a:defRPr/>
            </a:pPr>
            <a:r>
              <a:rPr lang="he-IL" altLang="en-US" smtClean="0"/>
              <a:t>עם הפנים אל העתיד</a:t>
            </a:r>
            <a:endParaRPr lang="he-IL" altLang="en-US" sz="2800" smtClean="0"/>
          </a:p>
        </p:txBody>
      </p:sp>
      <p:sp>
        <p:nvSpPr>
          <p:cNvPr id="396291" name="Rectangle 3"/>
          <p:cNvSpPr>
            <a:spLocks noGrp="1" noChangeArrowheads="1"/>
          </p:cNvSpPr>
          <p:nvPr>
            <p:ph type="body" idx="1"/>
          </p:nvPr>
        </p:nvSpPr>
        <p:spPr>
          <a:xfrm>
            <a:off x="1398588" y="2205038"/>
            <a:ext cx="8015287" cy="3128962"/>
          </a:xfrm>
        </p:spPr>
        <p:txBody>
          <a:bodyPr/>
          <a:lstStyle/>
          <a:p>
            <a:pPr lvl="1" eaLnBrk="1" hangingPunct="1">
              <a:lnSpc>
                <a:spcPct val="90000"/>
              </a:lnSpc>
              <a:buFontTx/>
              <a:buNone/>
              <a:defRPr/>
            </a:pPr>
            <a:endParaRPr lang="en-US" altLang="en-US" sz="3600" u="sng" smtClean="0">
              <a:latin typeface="Arial" pitchFamily="34" charset="0"/>
            </a:endParaRPr>
          </a:p>
          <a:p>
            <a:pPr lvl="2" eaLnBrk="1" hangingPunct="1">
              <a:lnSpc>
                <a:spcPct val="90000"/>
              </a:lnSpc>
              <a:buFont typeface="Wingdings" pitchFamily="2" charset="2"/>
              <a:buChar char="ü"/>
              <a:defRPr/>
            </a:pPr>
            <a:r>
              <a:rPr lang="he-IL" altLang="en-US" sz="3200" smtClean="0">
                <a:latin typeface="Arial" pitchFamily="34" charset="0"/>
              </a:rPr>
              <a:t> פרויקט חדר המתנה- גמר מרץ 2011</a:t>
            </a:r>
          </a:p>
          <a:p>
            <a:pPr lvl="2" eaLnBrk="1" hangingPunct="1">
              <a:lnSpc>
                <a:spcPct val="90000"/>
              </a:lnSpc>
              <a:buFont typeface="Wingdings" pitchFamily="2" charset="2"/>
              <a:buChar char="ü"/>
              <a:defRPr/>
            </a:pPr>
            <a:r>
              <a:rPr lang="he-IL" altLang="en-US" sz="3200" smtClean="0">
                <a:latin typeface="Arial" pitchFamily="34" charset="0"/>
              </a:rPr>
              <a:t> קרן שור</a:t>
            </a:r>
          </a:p>
          <a:p>
            <a:pPr lvl="2" eaLnBrk="1" hangingPunct="1">
              <a:lnSpc>
                <a:spcPct val="90000"/>
              </a:lnSpc>
              <a:buFont typeface="Wingdings" pitchFamily="2" charset="2"/>
              <a:buChar char="ü"/>
              <a:defRPr/>
            </a:pPr>
            <a:r>
              <a:rPr lang="he-IL" altLang="en-US" sz="3200" smtClean="0">
                <a:latin typeface="Arial" pitchFamily="34" charset="0"/>
              </a:rPr>
              <a:t> ועדת סל</a:t>
            </a:r>
            <a:endParaRPr lang="en-US" altLang="en-US" sz="3200" smtClean="0">
              <a:latin typeface="Arial" pitchFamily="34" charset="0"/>
            </a:endParaRPr>
          </a:p>
          <a:p>
            <a:pPr lvl="2" eaLnBrk="1" hangingPunct="1">
              <a:lnSpc>
                <a:spcPct val="90000"/>
              </a:lnSpc>
              <a:buFont typeface="Wingdings" pitchFamily="2" charset="2"/>
              <a:buChar char="ü"/>
              <a:defRPr/>
            </a:pPr>
            <a:r>
              <a:rPr lang="he-IL" altLang="en-US" sz="3200" smtClean="0">
                <a:latin typeface="Arial" pitchFamily="34" charset="0"/>
              </a:rPr>
              <a:t>צמידי זיהוי</a:t>
            </a:r>
            <a:endParaRPr lang="en-US" altLang="en-US" sz="3200" smtClean="0">
              <a:latin typeface="Arial" pitchFamily="34" charset="0"/>
            </a:endParaRPr>
          </a:p>
          <a:p>
            <a:pPr lvl="2" eaLnBrk="1" hangingPunct="1">
              <a:lnSpc>
                <a:spcPct val="90000"/>
              </a:lnSpc>
              <a:buFont typeface="Wingdings" pitchFamily="2" charset="2"/>
              <a:buChar char="ü"/>
              <a:defRPr/>
            </a:pPr>
            <a:r>
              <a:rPr lang="he-IL" altLang="en-US" sz="3200" smtClean="0">
                <a:latin typeface="Arial" pitchFamily="34" charset="0"/>
              </a:rPr>
              <a:t>תביעה בחו"ל </a:t>
            </a:r>
            <a:r>
              <a:rPr lang="en-US" altLang="en-US" sz="3200" smtClean="0">
                <a:latin typeface="Arial" pitchFamily="34" charset="0"/>
              </a:rPr>
              <a:t>HCV</a:t>
            </a:r>
            <a:r>
              <a:rPr lang="he-IL" altLang="en-US" sz="3200" smtClean="0">
                <a:latin typeface="Arial" pitchFamily="34" charset="0"/>
              </a:rPr>
              <a:t> </a:t>
            </a:r>
          </a:p>
          <a:p>
            <a:pPr lvl="2" eaLnBrk="1" hangingPunct="1">
              <a:lnSpc>
                <a:spcPct val="90000"/>
              </a:lnSpc>
              <a:buFont typeface="Wingdings" pitchFamily="2" charset="2"/>
              <a:buChar char="ü"/>
              <a:defRPr/>
            </a:pPr>
            <a:r>
              <a:rPr lang="he-IL" altLang="en-US" sz="3200" smtClean="0">
                <a:latin typeface="Arial" pitchFamily="34" charset="0"/>
              </a:rPr>
              <a:t>ייצוב גרף פעילויות</a:t>
            </a:r>
            <a:endParaRPr lang="en-US" altLang="en-US" sz="3200" smtClean="0">
              <a:latin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pPr algn="ctr" eaLnBrk="1" hangingPunct="1">
              <a:defRPr/>
            </a:pPr>
            <a:r>
              <a:rPr lang="he-IL" altLang="en-US" smtClean="0"/>
              <a:t>עם הפנים אל העתיד</a:t>
            </a:r>
            <a:endParaRPr lang="he-IL" altLang="en-US" sz="2800" smtClean="0"/>
          </a:p>
        </p:txBody>
      </p:sp>
      <p:sp>
        <p:nvSpPr>
          <p:cNvPr id="207875" name="Rectangle 3"/>
          <p:cNvSpPr>
            <a:spLocks noGrp="1" noChangeArrowheads="1"/>
          </p:cNvSpPr>
          <p:nvPr>
            <p:ph type="body" idx="1"/>
          </p:nvPr>
        </p:nvSpPr>
        <p:spPr>
          <a:xfrm>
            <a:off x="1398588" y="2205038"/>
            <a:ext cx="8015287" cy="3128962"/>
          </a:xfrm>
        </p:spPr>
        <p:txBody>
          <a:bodyPr/>
          <a:lstStyle/>
          <a:p>
            <a:pPr lvl="1" eaLnBrk="1" hangingPunct="1">
              <a:lnSpc>
                <a:spcPct val="90000"/>
              </a:lnSpc>
              <a:buFontTx/>
              <a:buNone/>
              <a:defRPr/>
            </a:pPr>
            <a:endParaRPr lang="en-US" altLang="en-US" sz="3600" u="sng" smtClean="0">
              <a:latin typeface="Arial" pitchFamily="34" charset="0"/>
            </a:endParaRPr>
          </a:p>
          <a:p>
            <a:pPr lvl="2" eaLnBrk="1" hangingPunct="1">
              <a:lnSpc>
                <a:spcPct val="90000"/>
              </a:lnSpc>
              <a:buFont typeface="Wingdings" pitchFamily="2" charset="2"/>
              <a:buChar char="ü"/>
              <a:defRPr/>
            </a:pPr>
            <a:r>
              <a:rPr lang="he-IL" altLang="en-US" sz="3200" smtClean="0">
                <a:latin typeface="Arial" pitchFamily="34" charset="0"/>
              </a:rPr>
              <a:t> המשך תמיכה במרכז הארצי להמופיליה</a:t>
            </a:r>
          </a:p>
          <a:p>
            <a:pPr lvl="2" eaLnBrk="1" hangingPunct="1">
              <a:lnSpc>
                <a:spcPct val="90000"/>
              </a:lnSpc>
              <a:buFont typeface="Wingdings" pitchFamily="2" charset="2"/>
              <a:buChar char="ü"/>
              <a:defRPr/>
            </a:pPr>
            <a:r>
              <a:rPr lang="he-IL" altLang="en-US" sz="3200" smtClean="0">
                <a:latin typeface="Arial" pitchFamily="34" charset="0"/>
              </a:rPr>
              <a:t> טיפול וסיוע פרטני</a:t>
            </a:r>
          </a:p>
          <a:p>
            <a:pPr lvl="2" eaLnBrk="1" hangingPunct="1">
              <a:lnSpc>
                <a:spcPct val="90000"/>
              </a:lnSpc>
              <a:buFont typeface="Wingdings" pitchFamily="2" charset="2"/>
              <a:buChar char="ü"/>
              <a:defRPr/>
            </a:pPr>
            <a:r>
              <a:rPr lang="he-IL" altLang="en-US" sz="3200" smtClean="0">
                <a:latin typeface="Arial" pitchFamily="34" charset="0"/>
              </a:rPr>
              <a:t> המשך קידום מחקרים ונושאי העמותה</a:t>
            </a:r>
            <a:endParaRPr lang="en-US" altLang="en-US" sz="3200" smtClean="0">
              <a:latin typeface="Arial" pitchFamily="34" charset="0"/>
            </a:endParaRPr>
          </a:p>
          <a:p>
            <a:pPr lvl="2" eaLnBrk="1" hangingPunct="1">
              <a:lnSpc>
                <a:spcPct val="90000"/>
              </a:lnSpc>
              <a:buFont typeface="Wingdings" pitchFamily="2" charset="2"/>
              <a:buChar char="ü"/>
              <a:defRPr/>
            </a:pPr>
            <a:r>
              <a:rPr lang="he-IL" altLang="en-US" sz="3200" smtClean="0">
                <a:latin typeface="Arial" pitchFamily="34" charset="0"/>
              </a:rPr>
              <a:t>הוספת פעילויות לדור הבוגר</a:t>
            </a:r>
            <a:endParaRPr lang="en-US" altLang="en-US" sz="3200" smtClean="0">
              <a:latin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7" descr="untitled"/>
          <p:cNvSpPr txBox="1">
            <a:spLocks noChangeArrowheads="1"/>
          </p:cNvSpPr>
          <p:nvPr/>
        </p:nvSpPr>
        <p:spPr bwMode="auto">
          <a:xfrm>
            <a:off x="966788" y="549275"/>
            <a:ext cx="9145587" cy="5695950"/>
          </a:xfrm>
          <a:prstGeom prst="rect">
            <a:avLst/>
          </a:prstGeom>
          <a:blipFill dpi="0" rotWithShape="1">
            <a:blip r:embed="rId2">
              <a:extLst>
                <a:ext uri="{28A0092B-C50C-407E-A947-70E740481C1C}">
                  <a14:useLocalDpi xmlns:a14="http://schemas.microsoft.com/office/drawing/2010/main"/>
                </a:ext>
              </a:extLst>
            </a:blip>
            <a:srcRect/>
            <a:stretch>
              <a:fillRect/>
            </a:stretch>
          </a:blipFill>
          <a:ln>
            <a:noFill/>
          </a:ln>
          <a:extLst>
            <a:ext uri="{91240B29-F687-4F45-9708-019B960494DF}">
              <a14:hiddenLine xmlns:a14="http://schemas.microsoft.com/office/drawing/2010/main" w="12700">
                <a:solidFill>
                  <a:srgbClr val="000000"/>
                </a:solidFill>
                <a:miter lim="800000"/>
                <a:headEnd/>
                <a:tailEnd/>
              </a14:hiddenLine>
            </a:ext>
          </a:extLst>
        </p:spPr>
        <p:txBody>
          <a:bodyPr lIns="92075" tIns="46038" rIns="92075" bIns="46038">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a:endParaRPr lang="he-IL">
              <a:solidFill>
                <a:srgbClr val="000000"/>
              </a:solidFill>
            </a:endParaRPr>
          </a:p>
          <a:p>
            <a:pPr algn="r" rtl="1">
              <a:lnSpc>
                <a:spcPct val="115000"/>
              </a:lnSpc>
            </a:pPr>
            <a:r>
              <a:rPr lang="he-IL">
                <a:solidFill>
                  <a:srgbClr val="000000"/>
                </a:solidFill>
              </a:rPr>
              <a:t>מצורפת תוכנייה המפרטת את פעילויות העמותה המתוכננות לשנה זו. אנו מקווים לשיתוף פעולה שלכם ולהשתתפות בארועים אותם העמותה מתכננת להוציא לפועל. לכל ארוע לקראת קיומו יהיה עדכון או תזכורת באתר וכן על לוח המודעות במרכז הארצי להמופיליה. השתתפות בארועי העמותה מצריכה רישום מראש. אנו מקווים שתהנו ותקחו חלק בעשייה המחודשת.</a:t>
            </a:r>
            <a:endParaRPr lang="he-IL" b="1">
              <a:solidFill>
                <a:srgbClr val="000000"/>
              </a:solidFill>
            </a:endParaRPr>
          </a:p>
          <a:p>
            <a:pPr algn="r" rtl="1">
              <a:lnSpc>
                <a:spcPct val="115000"/>
              </a:lnSpc>
            </a:pPr>
            <a:r>
              <a:rPr lang="he-IL" b="1">
                <a:solidFill>
                  <a:srgbClr val="000000"/>
                </a:solidFill>
              </a:rPr>
              <a:t>20/05/2010 יום ה' בשבוע, יום כיף משפחות לפתיחת הקיץ בפארק המים שפיים </a:t>
            </a:r>
            <a:r>
              <a:rPr lang="en-US" b="1">
                <a:solidFill>
                  <a:srgbClr val="000000"/>
                </a:solidFill>
              </a:rPr>
              <a:t/>
            </a:r>
            <a:br>
              <a:rPr lang="en-US" b="1">
                <a:solidFill>
                  <a:srgbClr val="000000"/>
                </a:solidFill>
              </a:rPr>
            </a:br>
            <a:r>
              <a:rPr lang="he-IL" b="1">
                <a:solidFill>
                  <a:srgbClr val="000000"/>
                </a:solidFill>
              </a:rPr>
              <a:t>19/06/2010 יום שבת, טיול משפחות חוף דור, זכרון יעקב.</a:t>
            </a:r>
          </a:p>
          <a:p>
            <a:pPr algn="r" rtl="1">
              <a:lnSpc>
                <a:spcPct val="115000"/>
              </a:lnSpc>
            </a:pPr>
            <a:r>
              <a:rPr lang="he-IL" b="1">
                <a:solidFill>
                  <a:srgbClr val="000000"/>
                </a:solidFill>
              </a:rPr>
              <a:t>13-17/06/2010 שבוע "גשר" למרכזים רפואיים (רמב"ם, סורוקה והדסה ירושלים)</a:t>
            </a:r>
            <a:r>
              <a:rPr lang="en-US" b="1">
                <a:solidFill>
                  <a:srgbClr val="000000"/>
                </a:solidFill>
              </a:rPr>
              <a:t/>
            </a:r>
            <a:br>
              <a:rPr lang="en-US" b="1">
                <a:solidFill>
                  <a:srgbClr val="000000"/>
                </a:solidFill>
              </a:rPr>
            </a:br>
            <a:r>
              <a:rPr lang="he-IL" b="1">
                <a:solidFill>
                  <a:srgbClr val="000000"/>
                </a:solidFill>
              </a:rPr>
              <a:t>10-14/07/2010 השתתפות בכנס </a:t>
            </a:r>
            <a:r>
              <a:rPr lang="en-US" b="1">
                <a:solidFill>
                  <a:srgbClr val="000000"/>
                </a:solidFill>
              </a:rPr>
              <a:t>WFH</a:t>
            </a:r>
            <a:r>
              <a:rPr lang="he-IL" b="1">
                <a:solidFill>
                  <a:srgbClr val="000000"/>
                </a:solidFill>
              </a:rPr>
              <a:t> בבואנוס איירס, ארגנטינה.</a:t>
            </a:r>
          </a:p>
          <a:p>
            <a:pPr algn="r" rtl="1">
              <a:lnSpc>
                <a:spcPct val="115000"/>
              </a:lnSpc>
            </a:pPr>
            <a:r>
              <a:rPr lang="he-IL" b="1">
                <a:solidFill>
                  <a:srgbClr val="000000"/>
                </a:solidFill>
              </a:rPr>
              <a:t>21/07/2010 יום ד' בשבוע מפגש חברים הרצאה וקפה בנושא "חשיבה יצירתית והשראה לחיים" </a:t>
            </a:r>
          </a:p>
          <a:p>
            <a:pPr algn="r" rtl="1">
              <a:lnSpc>
                <a:spcPct val="115000"/>
              </a:lnSpc>
            </a:pPr>
            <a:r>
              <a:rPr lang="he-IL" b="1">
                <a:solidFill>
                  <a:srgbClr val="000000"/>
                </a:solidFill>
              </a:rPr>
              <a:t>                   עם מר רפאל כהן </a:t>
            </a:r>
          </a:p>
          <a:p>
            <a:pPr algn="r" rtl="1">
              <a:lnSpc>
                <a:spcPct val="115000"/>
              </a:lnSpc>
            </a:pPr>
            <a:r>
              <a:rPr lang="he-IL" b="1">
                <a:solidFill>
                  <a:srgbClr val="000000"/>
                </a:solidFill>
              </a:rPr>
              <a:t>9-12/08/2010 קייטנה לילדי העמותה.</a:t>
            </a:r>
          </a:p>
          <a:p>
            <a:pPr algn="r" rtl="1">
              <a:lnSpc>
                <a:spcPct val="115000"/>
              </a:lnSpc>
            </a:pPr>
            <a:r>
              <a:rPr lang="he-IL" b="1">
                <a:solidFill>
                  <a:srgbClr val="000000"/>
                </a:solidFill>
              </a:rPr>
              <a:t>16/09/2010 כנס שנתי עמותת "עלה".(במתחם א"י היפה בגני יהושוע)</a:t>
            </a:r>
          </a:p>
          <a:p>
            <a:pPr algn="r" rtl="1">
              <a:lnSpc>
                <a:spcPct val="115000"/>
              </a:lnSpc>
            </a:pPr>
            <a:r>
              <a:rPr lang="he-IL" b="1">
                <a:solidFill>
                  <a:srgbClr val="000000"/>
                </a:solidFill>
              </a:rPr>
              <a:t>26/09/2010 טיול משפחות. </a:t>
            </a:r>
          </a:p>
          <a:p>
            <a:pPr algn="r" rtl="1">
              <a:lnSpc>
                <a:spcPct val="115000"/>
              </a:lnSpc>
            </a:pPr>
            <a:r>
              <a:rPr lang="he-IL" b="1">
                <a:solidFill>
                  <a:srgbClr val="000000"/>
                </a:solidFill>
              </a:rPr>
              <a:t>03/11/2010 מפגש דור צעיר במרכז הארצי להמופיליה (מקבלי מלגות, חיילים ומועמדים לשרות </a:t>
            </a:r>
          </a:p>
          <a:p>
            <a:pPr algn="r" rtl="1">
              <a:lnSpc>
                <a:spcPct val="115000"/>
              </a:lnSpc>
            </a:pPr>
            <a:r>
              <a:rPr lang="he-IL" b="1">
                <a:solidFill>
                  <a:srgbClr val="000000"/>
                </a:solidFill>
              </a:rPr>
              <a:t>                   ביטחון).</a:t>
            </a:r>
          </a:p>
          <a:p>
            <a:pPr algn="r" rtl="1">
              <a:lnSpc>
                <a:spcPct val="115000"/>
              </a:lnSpc>
            </a:pPr>
            <a:r>
              <a:rPr lang="he-IL" b="1">
                <a:solidFill>
                  <a:srgbClr val="000000"/>
                </a:solidFill>
              </a:rPr>
              <a:t>12/2010 קיום ארועי חנוכה פסטיגל ומותק של פסטיגל.</a:t>
            </a:r>
          </a:p>
          <a:p>
            <a:pPr algn="r" rtl="1"/>
            <a:endParaRPr lang="en-US" b="1">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a:xfrm>
            <a:off x="4279900" y="304800"/>
            <a:ext cx="5407025" cy="1431925"/>
          </a:xfrm>
        </p:spPr>
        <p:txBody>
          <a:bodyPr/>
          <a:lstStyle/>
          <a:p>
            <a:pPr eaLnBrk="1" hangingPunct="1">
              <a:defRPr/>
            </a:pPr>
            <a:r>
              <a:rPr lang="he-IL" smtClean="0"/>
              <a:t>וקצת יותר קונקרטי....</a:t>
            </a:r>
            <a:endParaRPr lang="en-US" smtClean="0"/>
          </a:p>
        </p:txBody>
      </p:sp>
      <p:sp>
        <p:nvSpPr>
          <p:cNvPr id="405507" name="Rectangle 3"/>
          <p:cNvSpPr>
            <a:spLocks noGrp="1" noChangeArrowheads="1"/>
          </p:cNvSpPr>
          <p:nvPr>
            <p:ph type="body" idx="1"/>
          </p:nvPr>
        </p:nvSpPr>
        <p:spPr/>
        <p:txBody>
          <a:bodyPr/>
          <a:lstStyle/>
          <a:p>
            <a:pPr eaLnBrk="1" hangingPunct="1">
              <a:defRPr/>
            </a:pPr>
            <a:r>
              <a:rPr lang="he-IL" smtClean="0"/>
              <a:t>טיול משפחות 26 ספטמבר אזור זכרון</a:t>
            </a:r>
          </a:p>
          <a:p>
            <a:pPr eaLnBrk="1" hangingPunct="1">
              <a:defRPr/>
            </a:pPr>
            <a:r>
              <a:rPr lang="he-IL" smtClean="0"/>
              <a:t>סוף שבוע בנוה אילן בחודש ינואר פתוח לכל המשפחות במחיר מיוחד לחברים </a:t>
            </a: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pPr algn="ctr" eaLnBrk="1" hangingPunct="1">
              <a:defRPr/>
            </a:pPr>
            <a:r>
              <a:rPr lang="he-IL" altLang="en-US" smtClean="0"/>
              <a:t>נושאים בהם עסקנו השנה</a:t>
            </a:r>
            <a:endParaRPr lang="en-US" smtClean="0"/>
          </a:p>
        </p:txBody>
      </p:sp>
      <p:sp>
        <p:nvSpPr>
          <p:cNvPr id="394243" name="Rectangle 3"/>
          <p:cNvSpPr>
            <a:spLocks noGrp="1" noChangeArrowheads="1"/>
          </p:cNvSpPr>
          <p:nvPr>
            <p:ph type="body" idx="1"/>
          </p:nvPr>
        </p:nvSpPr>
        <p:spPr/>
        <p:txBody>
          <a:bodyPr/>
          <a:lstStyle/>
          <a:p>
            <a:pPr lvl="1" eaLnBrk="1" hangingPunct="1">
              <a:lnSpc>
                <a:spcPct val="90000"/>
              </a:lnSpc>
              <a:buFontTx/>
              <a:buNone/>
              <a:defRPr/>
            </a:pPr>
            <a:endParaRPr lang="he-IL" altLang="en-US" sz="3600" u="sng" smtClean="0">
              <a:latin typeface="Arial" pitchFamily="34" charset="0"/>
            </a:endParaRPr>
          </a:p>
          <a:p>
            <a:pPr lvl="1" eaLnBrk="1" hangingPunct="1">
              <a:lnSpc>
                <a:spcPct val="90000"/>
              </a:lnSpc>
              <a:buFont typeface="Wingdings" pitchFamily="2" charset="2"/>
              <a:buChar char="Ø"/>
              <a:defRPr/>
            </a:pPr>
            <a:r>
              <a:rPr lang="he-IL" altLang="en-US" smtClean="0">
                <a:latin typeface="Arial" pitchFamily="34" charset="0"/>
              </a:rPr>
              <a:t>קרן שור- הקמת הקדש ציבורי</a:t>
            </a:r>
          </a:p>
          <a:p>
            <a:pPr lvl="1" eaLnBrk="1" hangingPunct="1">
              <a:lnSpc>
                <a:spcPct val="90000"/>
              </a:lnSpc>
              <a:buFont typeface="Wingdings" pitchFamily="2" charset="2"/>
              <a:buChar char="Ø"/>
              <a:defRPr/>
            </a:pPr>
            <a:r>
              <a:rPr lang="he-IL" altLang="en-US" smtClean="0">
                <a:latin typeface="Arial" pitchFamily="34" charset="0"/>
              </a:rPr>
              <a:t>תביעה </a:t>
            </a:r>
            <a:r>
              <a:rPr lang="en-US" altLang="en-US" smtClean="0">
                <a:latin typeface="Arial" pitchFamily="34" charset="0"/>
              </a:rPr>
              <a:t>HCV</a:t>
            </a:r>
            <a:r>
              <a:rPr lang="he-IL" altLang="en-US" smtClean="0">
                <a:latin typeface="Arial" pitchFamily="34" charset="0"/>
              </a:rPr>
              <a:t> בארה"ב – כנס הסברה ומפגש חתימות</a:t>
            </a:r>
          </a:p>
          <a:p>
            <a:pPr lvl="1" eaLnBrk="1" hangingPunct="1">
              <a:lnSpc>
                <a:spcPct val="90000"/>
              </a:lnSpc>
              <a:buFont typeface="Wingdings" pitchFamily="2" charset="2"/>
              <a:buChar char="Ø"/>
              <a:defRPr/>
            </a:pPr>
            <a:r>
              <a:rPr lang="he-IL" smtClean="0">
                <a:latin typeface="Arial" pitchFamily="34" charset="0"/>
              </a:rPr>
              <a:t>חדר המתנה - חתימת הסכם עבודה</a:t>
            </a:r>
          </a:p>
          <a:p>
            <a:pPr lvl="1" eaLnBrk="1" hangingPunct="1">
              <a:lnSpc>
                <a:spcPct val="90000"/>
              </a:lnSpc>
              <a:buFont typeface="Wingdings" pitchFamily="2" charset="2"/>
              <a:buChar char="Ø"/>
              <a:defRPr/>
            </a:pPr>
            <a:r>
              <a:rPr lang="he-IL" smtClean="0">
                <a:latin typeface="Arial" pitchFamily="34" charset="0"/>
              </a:rPr>
              <a:t>כנס </a:t>
            </a:r>
            <a:r>
              <a:rPr lang="en-US" smtClean="0">
                <a:latin typeface="Arial" pitchFamily="34" charset="0"/>
              </a:rPr>
              <a:t>wfh </a:t>
            </a:r>
            <a:r>
              <a:rPr lang="he-IL" smtClean="0">
                <a:latin typeface="Arial" pitchFamily="34" charset="0"/>
              </a:rPr>
              <a:t> בבואנוס איירס ארגנטינה</a:t>
            </a:r>
          </a:p>
          <a:p>
            <a:pPr lvl="1" eaLnBrk="1" hangingPunct="1">
              <a:lnSpc>
                <a:spcPct val="90000"/>
              </a:lnSpc>
              <a:buFont typeface="Wingdings" pitchFamily="2" charset="2"/>
              <a:buChar char="Ø"/>
              <a:defRPr/>
            </a:pPr>
            <a:r>
              <a:rPr lang="he-IL" smtClean="0">
                <a:latin typeface="Arial" pitchFamily="34" charset="0"/>
              </a:rPr>
              <a:t>יצירת גרף פעילויות שנתי לעמותה</a:t>
            </a:r>
          </a:p>
          <a:p>
            <a:pPr lvl="1" eaLnBrk="1" hangingPunct="1">
              <a:lnSpc>
                <a:spcPct val="90000"/>
              </a:lnSpc>
              <a:buFont typeface="Wingdings" pitchFamily="2" charset="2"/>
              <a:buChar char="Ø"/>
              <a:defRPr/>
            </a:pPr>
            <a:r>
              <a:rPr lang="he-IL" smtClean="0">
                <a:latin typeface="Arial" pitchFamily="34" charset="0"/>
              </a:rPr>
              <a:t>עבודה שוטפת – ניהול העמותה וקרנות המחקר</a:t>
            </a:r>
          </a:p>
          <a:p>
            <a:pPr lvl="1" eaLnBrk="1" hangingPunct="1">
              <a:lnSpc>
                <a:spcPct val="90000"/>
              </a:lnSpc>
              <a:buFont typeface="Wingdings" pitchFamily="2" charset="2"/>
              <a:buChar char="Ø"/>
              <a:defRPr/>
            </a:pPr>
            <a:r>
              <a:rPr lang="he-IL" smtClean="0">
                <a:latin typeface="Arial" pitchFamily="34" charset="0"/>
              </a:rPr>
              <a:t>כנסים מקצועיים</a:t>
            </a:r>
          </a:p>
          <a:p>
            <a:pPr lvl="1" eaLnBrk="1" hangingPunct="1">
              <a:lnSpc>
                <a:spcPct val="90000"/>
              </a:lnSpc>
              <a:buFont typeface="Wingdings" pitchFamily="2" charset="2"/>
              <a:buChar char="Ø"/>
              <a:defRPr/>
            </a:pPr>
            <a:endParaRPr lang="he-IL" smtClean="0">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p:txBody>
          <a:bodyPr/>
          <a:lstStyle/>
          <a:p>
            <a:pPr algn="ctr" eaLnBrk="1" hangingPunct="1">
              <a:defRPr/>
            </a:pPr>
            <a:r>
              <a:rPr lang="he-IL" altLang="en-US" smtClean="0"/>
              <a:t>נושאים בהם עסקנו השנה</a:t>
            </a:r>
            <a:endParaRPr lang="en-US" smtClean="0"/>
          </a:p>
        </p:txBody>
      </p:sp>
      <p:sp>
        <p:nvSpPr>
          <p:cNvPr id="410627" name="Rectangle 3"/>
          <p:cNvSpPr>
            <a:spLocks noGrp="1" noChangeArrowheads="1"/>
          </p:cNvSpPr>
          <p:nvPr>
            <p:ph type="body" idx="1"/>
          </p:nvPr>
        </p:nvSpPr>
        <p:spPr/>
        <p:txBody>
          <a:bodyPr/>
          <a:lstStyle/>
          <a:p>
            <a:pPr lvl="1" eaLnBrk="1" hangingPunct="1">
              <a:buFontTx/>
              <a:buNone/>
              <a:defRPr/>
            </a:pPr>
            <a:endParaRPr lang="he-IL" altLang="en-US" sz="3600" u="sng" smtClean="0">
              <a:latin typeface="Arial" pitchFamily="34" charset="0"/>
            </a:endParaRPr>
          </a:p>
          <a:p>
            <a:pPr lvl="1" eaLnBrk="1" hangingPunct="1">
              <a:buFont typeface="Wingdings" pitchFamily="2" charset="2"/>
              <a:buChar char="Ø"/>
              <a:defRPr/>
            </a:pPr>
            <a:r>
              <a:rPr lang="he-IL" smtClean="0">
                <a:latin typeface="Arial" pitchFamily="34" charset="0"/>
              </a:rPr>
              <a:t>סיוע פרטני לחברים על פי פניה</a:t>
            </a:r>
          </a:p>
          <a:p>
            <a:pPr lvl="1" eaLnBrk="1" hangingPunct="1">
              <a:buFont typeface="Wingdings" pitchFamily="2" charset="2"/>
              <a:buChar char="Ø"/>
              <a:defRPr/>
            </a:pPr>
            <a:r>
              <a:rPr lang="he-IL" smtClean="0">
                <a:latin typeface="Arial" pitchFamily="34" charset="0"/>
              </a:rPr>
              <a:t>עבודה משותפת עם המרכז הארצי להמופיליה </a:t>
            </a:r>
          </a:p>
          <a:p>
            <a:pPr lvl="1" eaLnBrk="1" hangingPunct="1">
              <a:buFont typeface="Wingdings" pitchFamily="2" charset="2"/>
              <a:buChar char="Ø"/>
              <a:defRPr/>
            </a:pPr>
            <a:r>
              <a:rPr lang="he-IL" smtClean="0">
                <a:latin typeface="Arial" pitchFamily="34" charset="0"/>
              </a:rPr>
              <a:t>סיוע בקידום מחקרים</a:t>
            </a:r>
          </a:p>
          <a:p>
            <a:pPr lvl="1" eaLnBrk="1" hangingPunct="1">
              <a:buFont typeface="Wingdings" pitchFamily="2" charset="2"/>
              <a:buChar char="Ø"/>
              <a:defRPr/>
            </a:pPr>
            <a:r>
              <a:rPr lang="he-IL" smtClean="0">
                <a:latin typeface="Arial" pitchFamily="34" charset="0"/>
              </a:rPr>
              <a:t>סיוע מול משרד הבריאות במניעת פיטורים במרכז הארצי להמופיליה</a:t>
            </a:r>
          </a:p>
          <a:p>
            <a:pPr lvl="1" eaLnBrk="1" hangingPunct="1">
              <a:buFont typeface="Wingdings" pitchFamily="2" charset="2"/>
              <a:buChar char="Ø"/>
              <a:defRPr/>
            </a:pPr>
            <a:endParaRPr lang="he-IL" smtClean="0">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pPr eaLnBrk="1" hangingPunct="1">
              <a:defRPr/>
            </a:pPr>
            <a:r>
              <a:rPr lang="he-IL" altLang="en-US" smtClean="0"/>
              <a:t>פעילויות שבוצעו השנה (התשס”ח)</a:t>
            </a:r>
            <a:endParaRPr lang="en-US" smtClean="0"/>
          </a:p>
        </p:txBody>
      </p:sp>
      <p:sp>
        <p:nvSpPr>
          <p:cNvPr id="296963" name="Rectangle 3"/>
          <p:cNvSpPr>
            <a:spLocks noGrp="1" noChangeArrowheads="1"/>
          </p:cNvSpPr>
          <p:nvPr>
            <p:ph type="body" idx="1"/>
          </p:nvPr>
        </p:nvSpPr>
        <p:spPr/>
        <p:txBody>
          <a:bodyPr/>
          <a:lstStyle/>
          <a:p>
            <a:pPr lvl="1" eaLnBrk="1" hangingPunct="1">
              <a:buFontTx/>
              <a:buNone/>
              <a:defRPr/>
            </a:pPr>
            <a:endParaRPr lang="he-IL" altLang="en-US" sz="3600" u="sng" smtClean="0">
              <a:latin typeface="Arial" pitchFamily="34" charset="0"/>
            </a:endParaRPr>
          </a:p>
          <a:p>
            <a:pPr lvl="1" eaLnBrk="1" hangingPunct="1">
              <a:buFont typeface="Wingdings" pitchFamily="2" charset="2"/>
              <a:buChar char="Ø"/>
              <a:defRPr/>
            </a:pPr>
            <a:r>
              <a:rPr lang="he-IL" altLang="en-US" smtClean="0">
                <a:latin typeface="Arial" pitchFamily="34" charset="0"/>
              </a:rPr>
              <a:t>טיול משפחות</a:t>
            </a:r>
          </a:p>
          <a:p>
            <a:pPr lvl="1" eaLnBrk="1" hangingPunct="1">
              <a:buFont typeface="Wingdings" pitchFamily="2" charset="2"/>
              <a:buChar char="Ø"/>
              <a:defRPr/>
            </a:pPr>
            <a:r>
              <a:rPr lang="he-IL" altLang="en-US" smtClean="0">
                <a:latin typeface="Arial" pitchFamily="34" charset="0"/>
              </a:rPr>
              <a:t>הצגות בחנוכה</a:t>
            </a:r>
          </a:p>
          <a:p>
            <a:pPr lvl="1" eaLnBrk="1" hangingPunct="1">
              <a:buFont typeface="Wingdings" pitchFamily="2" charset="2"/>
              <a:buChar char="Ø"/>
              <a:defRPr/>
            </a:pPr>
            <a:r>
              <a:rPr lang="he-IL" smtClean="0">
                <a:latin typeface="Arial" pitchFamily="34" charset="0"/>
              </a:rPr>
              <a:t>יום כיף שפיים</a:t>
            </a:r>
          </a:p>
          <a:p>
            <a:pPr lvl="1" eaLnBrk="1" hangingPunct="1">
              <a:buFont typeface="Wingdings" pitchFamily="2" charset="2"/>
              <a:buChar char="Ø"/>
              <a:defRPr/>
            </a:pPr>
            <a:r>
              <a:rPr lang="he-IL" smtClean="0">
                <a:latin typeface="Arial" pitchFamily="34" charset="0"/>
              </a:rPr>
              <a:t>קייטנה במרכז ציפורי ירושלים</a:t>
            </a:r>
          </a:p>
          <a:p>
            <a:pPr lvl="1" eaLnBrk="1" hangingPunct="1">
              <a:buFont typeface="Wingdings" pitchFamily="2" charset="2"/>
              <a:buChar char="Ø"/>
              <a:defRPr/>
            </a:pPr>
            <a:r>
              <a:rPr lang="he-IL" smtClean="0">
                <a:latin typeface="Arial" pitchFamily="34" charset="0"/>
              </a:rPr>
              <a:t>הרצאה לחברים  2010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pPr eaLnBrk="1" hangingPunct="1">
              <a:defRPr/>
            </a:pPr>
            <a:r>
              <a:rPr lang="he-IL" altLang="en-US" smtClean="0"/>
              <a:t>פעילויות שבוצעו השנה (התשס”ח)</a:t>
            </a:r>
            <a:endParaRPr lang="en-US" smtClean="0"/>
          </a:p>
        </p:txBody>
      </p:sp>
      <p:sp>
        <p:nvSpPr>
          <p:cNvPr id="411651" name="Rectangle 3"/>
          <p:cNvSpPr>
            <a:spLocks noGrp="1" noChangeArrowheads="1"/>
          </p:cNvSpPr>
          <p:nvPr>
            <p:ph type="body" idx="1"/>
          </p:nvPr>
        </p:nvSpPr>
        <p:spPr/>
        <p:txBody>
          <a:bodyPr/>
          <a:lstStyle/>
          <a:p>
            <a:pPr lvl="1" eaLnBrk="1" hangingPunct="1">
              <a:buFontTx/>
              <a:buNone/>
              <a:defRPr/>
            </a:pPr>
            <a:endParaRPr lang="he-IL" altLang="en-US" sz="3600" u="sng" smtClean="0">
              <a:latin typeface="Arial" pitchFamily="34" charset="0"/>
            </a:endParaRPr>
          </a:p>
          <a:p>
            <a:pPr lvl="1" eaLnBrk="1" hangingPunct="1">
              <a:buFont typeface="Wingdings" pitchFamily="2" charset="2"/>
              <a:buChar char="Ø"/>
              <a:defRPr/>
            </a:pPr>
            <a:r>
              <a:rPr lang="he-IL" smtClean="0">
                <a:latin typeface="Arial" pitchFamily="34" charset="0"/>
              </a:rPr>
              <a:t>פגש מועמדים לגיוס בשיתוף המרכז הארצי להמופיליה וצה"ל</a:t>
            </a:r>
          </a:p>
          <a:p>
            <a:pPr lvl="1" eaLnBrk="1" hangingPunct="1">
              <a:buFont typeface="Wingdings" pitchFamily="2" charset="2"/>
              <a:buChar char="Ø"/>
              <a:defRPr/>
            </a:pPr>
            <a:r>
              <a:rPr lang="he-IL" smtClean="0">
                <a:latin typeface="Arial" pitchFamily="34" charset="0"/>
              </a:rPr>
              <a:t>הרצאה לחברים יולי </a:t>
            </a:r>
          </a:p>
          <a:p>
            <a:pPr lvl="1" eaLnBrk="1" hangingPunct="1">
              <a:buFont typeface="Wingdings" pitchFamily="2" charset="2"/>
              <a:buChar char="Ø"/>
              <a:defRPr/>
            </a:pPr>
            <a:r>
              <a:rPr lang="he-IL" smtClean="0">
                <a:latin typeface="Arial" pitchFamily="34" charset="0"/>
              </a:rPr>
              <a:t>כנס הסברה בנושא התביעה בארה"ב יולי 2009 </a:t>
            </a:r>
          </a:p>
          <a:p>
            <a:pPr lvl="1" eaLnBrk="1" hangingPunct="1">
              <a:buFont typeface="Wingdings" pitchFamily="2" charset="2"/>
              <a:buChar char="Ø"/>
              <a:defRPr/>
            </a:pPr>
            <a:r>
              <a:rPr lang="he-IL" smtClean="0">
                <a:latin typeface="Arial" pitchFamily="34" charset="0"/>
              </a:rPr>
              <a:t>הקמת לוח מודעות במרכז הארצי להמופיליה בו מפורסמים עדכונים לחברים והודעות על פעילויות מתוכננות</a:t>
            </a:r>
          </a:p>
          <a:p>
            <a:pPr lvl="1" eaLnBrk="1" hangingPunct="1">
              <a:buFont typeface="Wingdings" pitchFamily="2" charset="2"/>
              <a:buChar char="Ø"/>
              <a:defRPr/>
            </a:pPr>
            <a:endParaRPr lang="he-IL" smtClean="0">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pPr algn="ctr" eaLnBrk="1" hangingPunct="1">
              <a:defRPr/>
            </a:pPr>
            <a:r>
              <a:rPr lang="he-IL" smtClean="0"/>
              <a:t>קייטנה במרכז ציפורי</a:t>
            </a:r>
            <a:endParaRPr lang="en-US" smtClean="0"/>
          </a:p>
        </p:txBody>
      </p:sp>
      <p:pic>
        <p:nvPicPr>
          <p:cNvPr id="8195" name="Picture 8" descr="קייטנת עלה 21010 009"/>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87513" y="1870075"/>
            <a:ext cx="7127875" cy="451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6838" name="Rectangle 6"/>
          <p:cNvSpPr>
            <a:spLocks noGrp="1" noChangeArrowheads="1"/>
          </p:cNvSpPr>
          <p:nvPr>
            <p:ph type="title"/>
          </p:nvPr>
        </p:nvSpPr>
        <p:spPr>
          <a:xfrm>
            <a:off x="5791200" y="304800"/>
            <a:ext cx="3895725" cy="892175"/>
          </a:xfrm>
        </p:spPr>
        <p:txBody>
          <a:bodyPr/>
          <a:lstStyle/>
          <a:p>
            <a:pPr eaLnBrk="1" hangingPunct="1">
              <a:defRPr/>
            </a:pPr>
            <a:r>
              <a:rPr lang="he-IL" smtClean="0"/>
              <a:t>סדנת צחוק       </a:t>
            </a:r>
            <a:endParaRPr lang="en-US" smtClean="0"/>
          </a:p>
        </p:txBody>
      </p:sp>
      <p:pic>
        <p:nvPicPr>
          <p:cNvPr id="9219" name="Picture 11" descr="קייטנת עלה 21010 213"/>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27150" y="1412875"/>
            <a:ext cx="8208963" cy="518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1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2" hidden="1"/>
          <p:cNvSpPr>
            <a:spLocks noGrp="1" noChangeArrowheads="1"/>
          </p:cNvSpPr>
          <p:nvPr>
            <p:ph type="title"/>
          </p:nvPr>
        </p:nvSpPr>
        <p:spPr/>
        <p:txBody>
          <a:bodyPr/>
          <a:lstStyle/>
          <a:p>
            <a:pPr eaLnBrk="1" hangingPunct="1">
              <a:defRPr/>
            </a:pPr>
            <a:endParaRPr lang="he-IL" smtClean="0"/>
          </a:p>
        </p:txBody>
      </p:sp>
      <p:pic>
        <p:nvPicPr>
          <p:cNvPr id="10243" name="Picture 4" descr="קייטנת עלה 21010 4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575300" y="1989138"/>
            <a:ext cx="4464050"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5" descr="קייטנת עלה 21010 428"/>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19088" y="3068638"/>
            <a:ext cx="4918075" cy="327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26" name="Rectangle 6"/>
          <p:cNvSpPr>
            <a:spLocks noChangeArrowheads="1"/>
          </p:cNvSpPr>
          <p:nvPr/>
        </p:nvSpPr>
        <p:spPr bwMode="auto">
          <a:xfrm>
            <a:off x="5791200" y="304800"/>
            <a:ext cx="3895725" cy="892175"/>
          </a:xfrm>
          <a:prstGeom prst="rect">
            <a:avLst/>
          </a:prstGeom>
          <a:noFill/>
          <a:ln w="9525">
            <a:noFill/>
            <a:miter lim="800000"/>
            <a:headEnd/>
            <a:tailEnd/>
          </a:ln>
          <a:effectLst/>
        </p:spPr>
        <p:txBody>
          <a:bodyPr anchor="ctr"/>
          <a:lstStyle/>
          <a:p>
            <a:pPr rtl="1" eaLnBrk="1" hangingPunct="1">
              <a:defRPr/>
            </a:pPr>
            <a:r>
              <a:rPr lang="he-IL" sz="4400" b="1">
                <a:solidFill>
                  <a:schemeClr val="tx2"/>
                </a:solidFill>
                <a:effectLst>
                  <a:outerShdw blurRad="38100" dist="38100" dir="2700000" algn="tl">
                    <a:srgbClr val="000000"/>
                  </a:outerShdw>
                </a:effectLst>
                <a:latin typeface="Tahoma" pitchFamily="34" charset="0"/>
              </a:rPr>
              <a:t>מזריקים ביחד</a:t>
            </a:r>
            <a:endParaRPr lang="en-US" sz="4400" b="1">
              <a:solidFill>
                <a:schemeClr val="tx2"/>
              </a:solidFill>
              <a:effectLst>
                <a:outerShdw blurRad="38100" dist="38100" dir="2700000" algn="tl">
                  <a:srgbClr val="000000"/>
                </a:outerShdw>
              </a:effectLst>
              <a:latin typeface="Tahom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hidden="1"/>
          <p:cNvSpPr>
            <a:spLocks noGrp="1" noChangeArrowheads="1"/>
          </p:cNvSpPr>
          <p:nvPr>
            <p:ph type="title"/>
          </p:nvPr>
        </p:nvSpPr>
        <p:spPr/>
        <p:txBody>
          <a:bodyPr/>
          <a:lstStyle/>
          <a:p>
            <a:pPr eaLnBrk="1" hangingPunct="1">
              <a:defRPr/>
            </a:pPr>
            <a:endParaRPr lang="he-IL" smtClean="0"/>
          </a:p>
        </p:txBody>
      </p:sp>
      <p:pic>
        <p:nvPicPr>
          <p:cNvPr id="11267" name="Picture 5" descr="קייטנת עלה 21010 470"/>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151563" y="2924175"/>
            <a:ext cx="3816350" cy="254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6" descr="קייטנת עלה 21010 849"/>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255713" y="3716338"/>
            <a:ext cx="4237037" cy="282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7" descr="קייטנת עלה 21010 503"/>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534988" y="333375"/>
            <a:ext cx="4454525" cy="297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1416" name="Rectangle 8"/>
          <p:cNvSpPr>
            <a:spLocks noChangeArrowheads="1"/>
          </p:cNvSpPr>
          <p:nvPr/>
        </p:nvSpPr>
        <p:spPr bwMode="auto">
          <a:xfrm>
            <a:off x="5791200" y="304800"/>
            <a:ext cx="3895725" cy="892175"/>
          </a:xfrm>
          <a:prstGeom prst="rect">
            <a:avLst/>
          </a:prstGeom>
          <a:noFill/>
          <a:ln w="9525">
            <a:noFill/>
            <a:miter lim="800000"/>
            <a:headEnd/>
            <a:tailEnd/>
          </a:ln>
          <a:effectLst/>
        </p:spPr>
        <p:txBody>
          <a:bodyPr anchor="ctr"/>
          <a:lstStyle/>
          <a:p>
            <a:pPr rtl="1" eaLnBrk="1" hangingPunct="1">
              <a:defRPr/>
            </a:pPr>
            <a:r>
              <a:rPr lang="he-IL" sz="4400" b="1">
                <a:solidFill>
                  <a:schemeClr val="tx2"/>
                </a:solidFill>
                <a:effectLst>
                  <a:outerShdw blurRad="38100" dist="38100" dir="2700000" algn="tl">
                    <a:srgbClr val="000000"/>
                  </a:outerShdw>
                </a:effectLst>
                <a:latin typeface="Tahoma" pitchFamily="34" charset="0"/>
              </a:rPr>
              <a:t>ועוד קצת יחד...</a:t>
            </a:r>
            <a:endParaRPr lang="en-US" sz="4400" b="1">
              <a:solidFill>
                <a:schemeClr val="tx2"/>
              </a:solidFill>
              <a:effectLst>
                <a:outerShdw blurRad="38100" dist="38100" dir="2700000" algn="tl">
                  <a:srgbClr val="000000"/>
                </a:outerShdw>
              </a:effectLst>
              <a:latin typeface="Tahoma" pitchFamily="34" charset="0"/>
            </a:endParaRPr>
          </a:p>
        </p:txBody>
      </p:sp>
    </p:spTree>
  </p:cSld>
  <p:clrMapOvr>
    <a:masterClrMapping/>
  </p:clrMapOvr>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25064</TotalTime>
  <Words>300</Words>
  <Application>Microsoft Office PowerPoint</Application>
  <PresentationFormat>35mm Slides</PresentationFormat>
  <Paragraphs>67</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Tahoma</vt:lpstr>
      <vt:lpstr>Wingdings</vt:lpstr>
      <vt:lpstr>Shimmer</vt:lpstr>
      <vt:lpstr>"עלה" - כנס שנתי  2010 - תשרי התש”ע</vt:lpstr>
      <vt:lpstr>נושאים בהם עסקנו השנה</vt:lpstr>
      <vt:lpstr>נושאים בהם עסקנו השנה</vt:lpstr>
      <vt:lpstr>פעילויות שבוצעו השנה (התשס”ח)</vt:lpstr>
      <vt:lpstr>פעילויות שבוצעו השנה (התשס”ח)</vt:lpstr>
      <vt:lpstr>קייטנה במרכז ציפורי</vt:lpstr>
      <vt:lpstr>סדנת צחוק       </vt:lpstr>
      <vt:lpstr>PowerPoint Presentation</vt:lpstr>
      <vt:lpstr>PowerPoint Presentation</vt:lpstr>
      <vt:lpstr>PowerPoint Presentation</vt:lpstr>
      <vt:lpstr>שיפוץ חדר המתנה חשיפת בכורה...</vt:lpstr>
      <vt:lpstr>PowerPoint Presentation</vt:lpstr>
      <vt:lpstr>PowerPoint Presentation</vt:lpstr>
      <vt:lpstr>עם הפנים אל העתיד</vt:lpstr>
      <vt:lpstr>עם הפנים אל העתיד</vt:lpstr>
      <vt:lpstr>PowerPoint Presentation</vt:lpstr>
      <vt:lpstr>וקצת יותר קונקרטי....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NCID DASTLR</dc:creator>
  <cp:lastModifiedBy>אלי וישניצר</cp:lastModifiedBy>
  <cp:revision>404</cp:revision>
  <cp:lastPrinted>2002-10-05T17:16:48Z</cp:lastPrinted>
  <dcterms:created xsi:type="dcterms:W3CDTF">1995-05-28T16:27:30Z</dcterms:created>
  <dcterms:modified xsi:type="dcterms:W3CDTF">2013-01-27T20:52:10Z</dcterms:modified>
</cp:coreProperties>
</file>