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190" r:id="rId2"/>
    <p:sldId id="2877" r:id="rId3"/>
    <p:sldId id="2878" r:id="rId4"/>
    <p:sldId id="2879" r:id="rId5"/>
    <p:sldId id="2880" r:id="rId6"/>
    <p:sldId id="2545" r:id="rId7"/>
    <p:sldId id="2548" r:id="rId8"/>
    <p:sldId id="2770" r:id="rId9"/>
    <p:sldId id="2734" r:id="rId10"/>
    <p:sldId id="2735" r:id="rId11"/>
    <p:sldId id="3041" r:id="rId12"/>
    <p:sldId id="3082" r:id="rId13"/>
    <p:sldId id="3160" r:id="rId14"/>
    <p:sldId id="3161" r:id="rId15"/>
    <p:sldId id="2948" r:id="rId16"/>
    <p:sldId id="2949" r:id="rId17"/>
    <p:sldId id="2950" r:id="rId18"/>
    <p:sldId id="2951" r:id="rId19"/>
    <p:sldId id="3212" r:id="rId20"/>
    <p:sldId id="3213" r:id="rId21"/>
    <p:sldId id="3011" r:id="rId22"/>
    <p:sldId id="2954" r:id="rId23"/>
    <p:sldId id="3039" r:id="rId24"/>
    <p:sldId id="2701" r:id="rId25"/>
    <p:sldId id="2702" r:id="rId26"/>
    <p:sldId id="2703" r:id="rId27"/>
    <p:sldId id="2705" r:id="rId28"/>
    <p:sldId id="3008" r:id="rId29"/>
    <p:sldId id="3007" r:id="rId30"/>
    <p:sldId id="3079" r:id="rId31"/>
    <p:sldId id="3171" r:id="rId32"/>
    <p:sldId id="3214" r:id="rId33"/>
    <p:sldId id="3176" r:id="rId34"/>
    <p:sldId id="3177" r:id="rId35"/>
    <p:sldId id="3178" r:id="rId36"/>
    <p:sldId id="3153" r:id="rId37"/>
    <p:sldId id="3140" r:id="rId38"/>
    <p:sldId id="3098" r:id="rId39"/>
    <p:sldId id="3099" r:id="rId40"/>
    <p:sldId id="2666" r:id="rId41"/>
    <p:sldId id="2837" r:id="rId42"/>
    <p:sldId id="2980" r:id="rId43"/>
    <p:sldId id="2981" r:id="rId44"/>
    <p:sldId id="2982" r:id="rId45"/>
    <p:sldId id="2983" r:id="rId46"/>
    <p:sldId id="2984" r:id="rId47"/>
    <p:sldId id="2985" r:id="rId48"/>
    <p:sldId id="2987" r:id="rId49"/>
    <p:sldId id="2988" r:id="rId50"/>
    <p:sldId id="2851" r:id="rId51"/>
    <p:sldId id="3157" r:id="rId52"/>
    <p:sldId id="3063" r:id="rId53"/>
    <p:sldId id="3064" r:id="rId54"/>
    <p:sldId id="3065" r:id="rId55"/>
    <p:sldId id="3066" r:id="rId56"/>
    <p:sldId id="3067" r:id="rId57"/>
    <p:sldId id="3068" r:id="rId58"/>
    <p:sldId id="3069" r:id="rId59"/>
    <p:sldId id="3070" r:id="rId60"/>
    <p:sldId id="3071" r:id="rId61"/>
    <p:sldId id="3073" r:id="rId62"/>
    <p:sldId id="3072" r:id="rId63"/>
    <p:sldId id="3074" r:id="rId64"/>
    <p:sldId id="3075" r:id="rId65"/>
    <p:sldId id="3211" r:id="rId66"/>
    <p:sldId id="3076" r:id="rId67"/>
    <p:sldId id="3077" r:id="rId68"/>
    <p:sldId id="3078" r:id="rId69"/>
    <p:sldId id="2862" r:id="rId70"/>
    <p:sldId id="3209" r:id="rId7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CC66"/>
    <a:srgbClr val="FF0066"/>
    <a:srgbClr val="FF6600"/>
    <a:srgbClr val="CC9900"/>
    <a:srgbClr val="9900C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4381" autoAdjust="0"/>
    <p:restoredTop sz="99824" autoAdjust="0"/>
  </p:normalViewPr>
  <p:slideViewPr>
    <p:cSldViewPr>
      <p:cViewPr>
        <p:scale>
          <a:sx n="75" d="100"/>
          <a:sy n="75" d="100"/>
        </p:scale>
        <p:origin x="-1042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619E3ED-1042-40B8-A8D4-4525D70B5907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6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9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72E0D405-30BE-45CA-B278-A5BD1E8BC981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565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8876E-2CA7-40EA-AFE0-4AFD388FC1A7}" type="slidenum">
              <a:rPr lang="he-IL"/>
              <a:pPr/>
              <a:t>1</a:t>
            </a:fld>
            <a:endParaRPr lang="fr-FR"/>
          </a:p>
        </p:txBody>
      </p:sp>
      <p:sp>
        <p:nvSpPr>
          <p:cNvPr id="399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9FA2B-797A-43E1-9E59-598CC85A5EA5}" type="slidenum">
              <a:rPr lang="he-IL"/>
              <a:pPr/>
              <a:t>10</a:t>
            </a:fld>
            <a:endParaRPr lang="fr-FR"/>
          </a:p>
        </p:txBody>
      </p:sp>
      <p:sp>
        <p:nvSpPr>
          <p:cNvPr id="33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E3CF2-616F-4A7B-B3AD-41090A06DD62}" type="slidenum">
              <a:rPr lang="he-IL"/>
              <a:pPr/>
              <a:t>11</a:t>
            </a:fld>
            <a:endParaRPr lang="fr-FR"/>
          </a:p>
        </p:txBody>
      </p:sp>
      <p:sp>
        <p:nvSpPr>
          <p:cNvPr id="366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AE163-A46A-4824-B424-6830C15A2108}" type="slidenum">
              <a:rPr lang="he-IL"/>
              <a:pPr/>
              <a:t>12</a:t>
            </a:fld>
            <a:endParaRPr lang="fr-FR"/>
          </a:p>
        </p:txBody>
      </p:sp>
      <p:sp>
        <p:nvSpPr>
          <p:cNvPr id="3747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534EB-F8E0-4E88-A513-1EF6B273C0FC}" type="slidenum">
              <a:rPr lang="he-IL"/>
              <a:pPr/>
              <a:t>13</a:t>
            </a:fld>
            <a:endParaRPr lang="fr-FR"/>
          </a:p>
        </p:txBody>
      </p:sp>
      <p:sp>
        <p:nvSpPr>
          <p:cNvPr id="393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6490-6642-4C64-9CBA-6CAE5D2E88DB}" type="slidenum">
              <a:rPr lang="he-IL"/>
              <a:pPr/>
              <a:t>14</a:t>
            </a:fld>
            <a:endParaRPr lang="fr-FR"/>
          </a:p>
        </p:txBody>
      </p:sp>
      <p:sp>
        <p:nvSpPr>
          <p:cNvPr id="393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A2D00-99CA-45AD-9A61-0DCD9A18E4D3}" type="slidenum">
              <a:rPr lang="he-IL"/>
              <a:pPr/>
              <a:t>15</a:t>
            </a:fld>
            <a:endParaRPr lang="fr-FR"/>
          </a:p>
        </p:txBody>
      </p:sp>
      <p:sp>
        <p:nvSpPr>
          <p:cNvPr id="34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8B826-CB7F-4B94-8918-5CA33DEC4362}" type="slidenum">
              <a:rPr lang="he-IL"/>
              <a:pPr/>
              <a:t>16</a:t>
            </a:fld>
            <a:endParaRPr lang="fr-FR"/>
          </a:p>
        </p:txBody>
      </p:sp>
      <p:sp>
        <p:nvSpPr>
          <p:cNvPr id="34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E725-083F-48B6-A39B-AE201518ECCB}" type="slidenum">
              <a:rPr lang="he-IL"/>
              <a:pPr/>
              <a:t>17</a:t>
            </a:fld>
            <a:endParaRPr lang="fr-FR"/>
          </a:p>
        </p:txBody>
      </p:sp>
      <p:sp>
        <p:nvSpPr>
          <p:cNvPr id="34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3831-2425-47F2-B2BC-FFA2B5C72CEB}" type="slidenum">
              <a:rPr lang="he-IL"/>
              <a:pPr/>
              <a:t>18</a:t>
            </a:fld>
            <a:endParaRPr lang="fr-FR"/>
          </a:p>
        </p:txBody>
      </p:sp>
      <p:sp>
        <p:nvSpPr>
          <p:cNvPr id="34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A03DC-CFDC-412A-B965-6829A24C8BFC}" type="slidenum">
              <a:rPr lang="he-IL"/>
              <a:pPr/>
              <a:t>19</a:t>
            </a:fld>
            <a:endParaRPr lang="fr-FR"/>
          </a:p>
        </p:txBody>
      </p:sp>
      <p:sp>
        <p:nvSpPr>
          <p:cNvPr id="407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4A78E-BDBC-424D-A301-E4BF2980170F}" type="slidenum">
              <a:rPr lang="he-IL"/>
              <a:pPr/>
              <a:t>2</a:t>
            </a:fld>
            <a:endParaRPr lang="fr-FR"/>
          </a:p>
        </p:txBody>
      </p:sp>
      <p:sp>
        <p:nvSpPr>
          <p:cNvPr id="33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4B2F5-B7E7-4A77-A059-9F888D61B12E}" type="slidenum">
              <a:rPr lang="he-IL"/>
              <a:pPr/>
              <a:t>20</a:t>
            </a:fld>
            <a:endParaRPr lang="fr-FR"/>
          </a:p>
        </p:txBody>
      </p:sp>
      <p:sp>
        <p:nvSpPr>
          <p:cNvPr id="407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DE604-BE17-4491-AA97-4F300B28F8FA}" type="slidenum">
              <a:rPr lang="he-IL"/>
              <a:pPr/>
              <a:t>21</a:t>
            </a:fld>
            <a:endParaRPr lang="fr-FR"/>
          </a:p>
        </p:txBody>
      </p:sp>
      <p:sp>
        <p:nvSpPr>
          <p:cNvPr id="3586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50B18-7DAF-4CC8-B707-91F33BCEA184}" type="slidenum">
              <a:rPr lang="he-IL"/>
              <a:pPr/>
              <a:t>22</a:t>
            </a:fld>
            <a:endParaRPr lang="fr-FR"/>
          </a:p>
        </p:txBody>
      </p:sp>
      <p:sp>
        <p:nvSpPr>
          <p:cNvPr id="34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F8A68-CE05-4D74-8C41-C5CAB8450949}" type="slidenum">
              <a:rPr lang="he-IL"/>
              <a:pPr/>
              <a:t>23</a:t>
            </a:fld>
            <a:endParaRPr lang="fr-FR"/>
          </a:p>
        </p:txBody>
      </p:sp>
      <p:sp>
        <p:nvSpPr>
          <p:cNvPr id="3656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BC887-87FC-4F7B-AA40-008A03CEBE94}" type="slidenum">
              <a:rPr lang="he-IL"/>
              <a:pPr/>
              <a:t>24</a:t>
            </a:fld>
            <a:endParaRPr lang="fr-FR"/>
          </a:p>
        </p:txBody>
      </p:sp>
      <p:sp>
        <p:nvSpPr>
          <p:cNvPr id="33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1819A-EDC6-4825-A7AC-0AC60F574B8D}" type="slidenum">
              <a:rPr lang="he-IL"/>
              <a:pPr/>
              <a:t>25</a:t>
            </a:fld>
            <a:endParaRPr lang="fr-FR"/>
          </a:p>
        </p:txBody>
      </p:sp>
      <p:sp>
        <p:nvSpPr>
          <p:cNvPr id="33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FE4CB-F21C-445A-98F5-DD9ECD67E73C}" type="slidenum">
              <a:rPr lang="he-IL"/>
              <a:pPr/>
              <a:t>26</a:t>
            </a:fld>
            <a:endParaRPr lang="fr-FR"/>
          </a:p>
        </p:txBody>
      </p:sp>
      <p:sp>
        <p:nvSpPr>
          <p:cNvPr id="33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374A3-A341-49FC-888A-85DE7C30DE3E}" type="slidenum">
              <a:rPr lang="he-IL"/>
              <a:pPr/>
              <a:t>27</a:t>
            </a:fld>
            <a:endParaRPr lang="fr-FR"/>
          </a:p>
        </p:txBody>
      </p:sp>
      <p:sp>
        <p:nvSpPr>
          <p:cNvPr id="33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E559B-8C56-4378-9C8E-16A245E22A50}" type="slidenum">
              <a:rPr lang="he-IL"/>
              <a:pPr/>
              <a:t>28</a:t>
            </a:fld>
            <a:endParaRPr lang="fr-FR"/>
          </a:p>
        </p:txBody>
      </p:sp>
      <p:sp>
        <p:nvSpPr>
          <p:cNvPr id="3579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785F4-A17C-4A2E-AA7E-6ABEA11C5C2F}" type="slidenum">
              <a:rPr lang="he-IL"/>
              <a:pPr/>
              <a:t>29</a:t>
            </a:fld>
            <a:endParaRPr lang="fr-FR"/>
          </a:p>
        </p:txBody>
      </p:sp>
      <p:sp>
        <p:nvSpPr>
          <p:cNvPr id="3577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81A22-F5F7-4117-90CA-FE0D49972FF0}" type="slidenum">
              <a:rPr lang="he-IL"/>
              <a:pPr/>
              <a:t>3</a:t>
            </a:fld>
            <a:endParaRPr lang="fr-FR"/>
          </a:p>
        </p:txBody>
      </p:sp>
      <p:sp>
        <p:nvSpPr>
          <p:cNvPr id="33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0CE8F-2E74-40C3-BCB6-1B2191EDCEFD}" type="slidenum">
              <a:rPr lang="he-IL"/>
              <a:pPr/>
              <a:t>30</a:t>
            </a:fld>
            <a:endParaRPr lang="fr-FR"/>
          </a:p>
        </p:txBody>
      </p:sp>
      <p:sp>
        <p:nvSpPr>
          <p:cNvPr id="3741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7FF29-E6A7-4871-A711-1F0F804C8DA4}" type="slidenum">
              <a:rPr lang="he-IL"/>
              <a:pPr/>
              <a:t>31</a:t>
            </a:fld>
            <a:endParaRPr lang="fr-FR"/>
          </a:p>
        </p:txBody>
      </p:sp>
      <p:sp>
        <p:nvSpPr>
          <p:cNvPr id="395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34D7A-6384-4652-920F-5C2871DDF8D0}" type="slidenum">
              <a:rPr lang="he-IL"/>
              <a:pPr/>
              <a:t>32</a:t>
            </a:fld>
            <a:endParaRPr lang="fr-FR"/>
          </a:p>
        </p:txBody>
      </p:sp>
      <p:sp>
        <p:nvSpPr>
          <p:cNvPr id="407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91285-BADE-42FA-B32D-E5289C61822B}" type="slidenum">
              <a:rPr lang="he-IL"/>
              <a:pPr/>
              <a:t>33</a:t>
            </a:fld>
            <a:endParaRPr lang="fr-FR"/>
          </a:p>
        </p:txBody>
      </p:sp>
      <p:sp>
        <p:nvSpPr>
          <p:cNvPr id="396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4F51A-6DDD-4D94-823B-8DE37E73C204}" type="slidenum">
              <a:rPr lang="he-IL"/>
              <a:pPr/>
              <a:t>34</a:t>
            </a:fld>
            <a:endParaRPr lang="fr-FR"/>
          </a:p>
        </p:txBody>
      </p:sp>
      <p:sp>
        <p:nvSpPr>
          <p:cNvPr id="396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13F50-04C1-4B03-8D7C-5790222DF53E}" type="slidenum">
              <a:rPr lang="he-IL"/>
              <a:pPr/>
              <a:t>35</a:t>
            </a:fld>
            <a:endParaRPr lang="fr-FR"/>
          </a:p>
        </p:txBody>
      </p:sp>
      <p:sp>
        <p:nvSpPr>
          <p:cNvPr id="397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911F4-55AC-4F2E-960D-46D2A1D96629}" type="slidenum">
              <a:rPr lang="he-IL"/>
              <a:pPr/>
              <a:t>36</a:t>
            </a:fld>
            <a:endParaRPr lang="fr-FR"/>
          </a:p>
        </p:txBody>
      </p:sp>
      <p:sp>
        <p:nvSpPr>
          <p:cNvPr id="390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B72E-2E00-401C-9740-6FB0FFC7E7A2}" type="slidenum">
              <a:rPr lang="he-IL"/>
              <a:pPr/>
              <a:t>37</a:t>
            </a:fld>
            <a:endParaRPr lang="fr-FR"/>
          </a:p>
        </p:txBody>
      </p:sp>
      <p:sp>
        <p:nvSpPr>
          <p:cNvPr id="387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2A83C-962B-42B7-B361-45317D55E3C4}" type="slidenum">
              <a:rPr lang="he-IL"/>
              <a:pPr/>
              <a:t>38</a:t>
            </a:fld>
            <a:endParaRPr lang="fr-FR"/>
          </a:p>
        </p:txBody>
      </p:sp>
      <p:sp>
        <p:nvSpPr>
          <p:cNvPr id="3782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47E5A-C58C-4E05-B2B5-13CA606B2ED6}" type="slidenum">
              <a:rPr lang="he-IL"/>
              <a:pPr/>
              <a:t>39</a:t>
            </a:fld>
            <a:endParaRPr lang="fr-FR"/>
          </a:p>
        </p:txBody>
      </p:sp>
      <p:sp>
        <p:nvSpPr>
          <p:cNvPr id="3784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ECFA0-9687-496A-BD2B-69E496FDF614}" type="slidenum">
              <a:rPr lang="he-IL"/>
              <a:pPr/>
              <a:t>4</a:t>
            </a:fld>
            <a:endParaRPr lang="fr-FR"/>
          </a:p>
        </p:txBody>
      </p:sp>
      <p:sp>
        <p:nvSpPr>
          <p:cNvPr id="33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0BAC4-5090-4064-B0E7-FC40956A8537}" type="slidenum">
              <a:rPr lang="he-IL"/>
              <a:pPr/>
              <a:t>40</a:t>
            </a:fld>
            <a:endParaRPr lang="fr-FR"/>
          </a:p>
        </p:txBody>
      </p:sp>
      <p:sp>
        <p:nvSpPr>
          <p:cNvPr id="3543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7D8CD-B37C-44EA-943A-EBBED4BD5878}" type="slidenum">
              <a:rPr lang="he-IL"/>
              <a:pPr/>
              <a:t>41</a:t>
            </a:fld>
            <a:endParaRPr lang="fr-FR"/>
          </a:p>
        </p:txBody>
      </p:sp>
      <p:sp>
        <p:nvSpPr>
          <p:cNvPr id="3552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958B3-E960-4F4D-A86E-01C82D25F84E}" type="slidenum">
              <a:rPr lang="he-IL"/>
              <a:pPr/>
              <a:t>42</a:t>
            </a:fld>
            <a:endParaRPr lang="fr-FR"/>
          </a:p>
        </p:txBody>
      </p:sp>
      <p:sp>
        <p:nvSpPr>
          <p:cNvPr id="34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A08B1-0608-490A-A91D-CDC1DF724FB9}" type="slidenum">
              <a:rPr lang="he-IL"/>
              <a:pPr/>
              <a:t>43</a:t>
            </a:fld>
            <a:endParaRPr lang="fr-FR"/>
          </a:p>
        </p:txBody>
      </p:sp>
      <p:sp>
        <p:nvSpPr>
          <p:cNvPr id="3482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5FB17-9FDD-429B-8206-AC203F19EDF9}" type="slidenum">
              <a:rPr lang="he-IL"/>
              <a:pPr/>
              <a:t>44</a:t>
            </a:fld>
            <a:endParaRPr lang="fr-FR"/>
          </a:p>
        </p:txBody>
      </p:sp>
      <p:sp>
        <p:nvSpPr>
          <p:cNvPr id="34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B453E-808F-47F3-93ED-C1BF613E7D37}" type="slidenum">
              <a:rPr lang="he-IL"/>
              <a:pPr/>
              <a:t>45</a:t>
            </a:fld>
            <a:endParaRPr lang="fr-FR"/>
          </a:p>
        </p:txBody>
      </p:sp>
      <p:sp>
        <p:nvSpPr>
          <p:cNvPr id="34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7222C-3984-41D3-B568-B53746F7094E}" type="slidenum">
              <a:rPr lang="he-IL"/>
              <a:pPr/>
              <a:t>46</a:t>
            </a:fld>
            <a:endParaRPr lang="fr-FR"/>
          </a:p>
        </p:txBody>
      </p:sp>
      <p:sp>
        <p:nvSpPr>
          <p:cNvPr id="348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31DB3-97A5-41F0-BEEA-CD985D9DDC37}" type="slidenum">
              <a:rPr lang="he-IL"/>
              <a:pPr/>
              <a:t>47</a:t>
            </a:fld>
            <a:endParaRPr lang="fr-FR"/>
          </a:p>
        </p:txBody>
      </p:sp>
      <p:sp>
        <p:nvSpPr>
          <p:cNvPr id="34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5CD18-30ED-4FD4-9CED-356512E4B5BC}" type="slidenum">
              <a:rPr lang="he-IL"/>
              <a:pPr/>
              <a:t>48</a:t>
            </a:fld>
            <a:endParaRPr lang="fr-FR"/>
          </a:p>
        </p:txBody>
      </p:sp>
      <p:sp>
        <p:nvSpPr>
          <p:cNvPr id="349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866B9-1FEC-483A-86B1-AF3BA6E6384C}" type="slidenum">
              <a:rPr lang="he-IL"/>
              <a:pPr/>
              <a:t>49</a:t>
            </a:fld>
            <a:endParaRPr lang="fr-FR"/>
          </a:p>
        </p:txBody>
      </p:sp>
      <p:sp>
        <p:nvSpPr>
          <p:cNvPr id="34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95B83-4CB0-4DBA-A187-E1CEB1F7D34F}" type="slidenum">
              <a:rPr lang="he-IL"/>
              <a:pPr/>
              <a:t>5</a:t>
            </a:fld>
            <a:endParaRPr lang="fr-FR"/>
          </a:p>
        </p:txBody>
      </p:sp>
      <p:sp>
        <p:nvSpPr>
          <p:cNvPr id="33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40B03-BC20-4F8F-A1C7-271DA63C987D}" type="slidenum">
              <a:rPr lang="he-IL"/>
              <a:pPr/>
              <a:t>50</a:t>
            </a:fld>
            <a:endParaRPr lang="fr-FR"/>
          </a:p>
        </p:txBody>
      </p:sp>
      <p:sp>
        <p:nvSpPr>
          <p:cNvPr id="3560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6EB2-398D-48F3-80DA-9328A4AF3F22}" type="slidenum">
              <a:rPr lang="he-IL"/>
              <a:pPr/>
              <a:t>51</a:t>
            </a:fld>
            <a:endParaRPr lang="fr-FR"/>
          </a:p>
        </p:txBody>
      </p:sp>
      <p:sp>
        <p:nvSpPr>
          <p:cNvPr id="391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1B732-1136-4E19-9335-3F4D7863EBC5}" type="slidenum">
              <a:rPr lang="he-IL"/>
              <a:pPr/>
              <a:t>52</a:t>
            </a:fld>
            <a:endParaRPr lang="fr-FR"/>
          </a:p>
        </p:txBody>
      </p:sp>
      <p:sp>
        <p:nvSpPr>
          <p:cNvPr id="3708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9E893-31B6-474D-B421-80CAD05E694F}" type="slidenum">
              <a:rPr lang="he-IL"/>
              <a:pPr/>
              <a:t>53</a:t>
            </a:fld>
            <a:endParaRPr lang="fr-FR"/>
          </a:p>
        </p:txBody>
      </p:sp>
      <p:sp>
        <p:nvSpPr>
          <p:cNvPr id="3710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E268E-0B26-4070-813D-A81CB9982B25}" type="slidenum">
              <a:rPr lang="he-IL"/>
              <a:pPr/>
              <a:t>54</a:t>
            </a:fld>
            <a:endParaRPr lang="fr-FR"/>
          </a:p>
        </p:txBody>
      </p:sp>
      <p:sp>
        <p:nvSpPr>
          <p:cNvPr id="3713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C784C-2A04-4D0B-8886-E32CD26E3DC4}" type="slidenum">
              <a:rPr lang="he-IL"/>
              <a:pPr/>
              <a:t>55</a:t>
            </a:fld>
            <a:endParaRPr lang="fr-FR"/>
          </a:p>
        </p:txBody>
      </p:sp>
      <p:sp>
        <p:nvSpPr>
          <p:cNvPr id="3715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F6C1D-1C5A-45AA-98BB-835C6450B2A0}" type="slidenum">
              <a:rPr lang="he-IL"/>
              <a:pPr/>
              <a:t>56</a:t>
            </a:fld>
            <a:endParaRPr lang="fr-FR"/>
          </a:p>
        </p:txBody>
      </p:sp>
      <p:sp>
        <p:nvSpPr>
          <p:cNvPr id="3717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0E996-9FAF-4E6F-97AA-919C7A1BCC45}" type="slidenum">
              <a:rPr lang="he-IL"/>
              <a:pPr/>
              <a:t>57</a:t>
            </a:fld>
            <a:endParaRPr lang="fr-FR"/>
          </a:p>
        </p:txBody>
      </p:sp>
      <p:sp>
        <p:nvSpPr>
          <p:cNvPr id="3719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726F6-D45B-480E-8180-A4CEA365AFB6}" type="slidenum">
              <a:rPr lang="he-IL"/>
              <a:pPr/>
              <a:t>58</a:t>
            </a:fld>
            <a:endParaRPr lang="fr-FR"/>
          </a:p>
        </p:txBody>
      </p:sp>
      <p:sp>
        <p:nvSpPr>
          <p:cNvPr id="3721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FA602-2F9A-4EB6-ABB3-A8A50A343173}" type="slidenum">
              <a:rPr lang="he-IL"/>
              <a:pPr/>
              <a:t>59</a:t>
            </a:fld>
            <a:endParaRPr lang="fr-FR"/>
          </a:p>
        </p:txBody>
      </p:sp>
      <p:sp>
        <p:nvSpPr>
          <p:cNvPr id="3723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71570-8BD7-46F4-874A-263F1B1A3D4E}" type="slidenum">
              <a:rPr lang="he-IL"/>
              <a:pPr/>
              <a:t>6</a:t>
            </a:fld>
            <a:endParaRPr lang="fr-FR"/>
          </a:p>
        </p:txBody>
      </p:sp>
      <p:sp>
        <p:nvSpPr>
          <p:cNvPr id="33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4C899-A722-4AF5-9377-C2A5DCD6BEF8}" type="slidenum">
              <a:rPr lang="he-IL"/>
              <a:pPr/>
              <a:t>60</a:t>
            </a:fld>
            <a:endParaRPr lang="fr-FR"/>
          </a:p>
        </p:txBody>
      </p:sp>
      <p:sp>
        <p:nvSpPr>
          <p:cNvPr id="3725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55112-F1AC-4C56-8D96-5B3625965337}" type="slidenum">
              <a:rPr lang="he-IL"/>
              <a:pPr/>
              <a:t>61</a:t>
            </a:fld>
            <a:endParaRPr lang="fr-FR"/>
          </a:p>
        </p:txBody>
      </p:sp>
      <p:sp>
        <p:nvSpPr>
          <p:cNvPr id="3729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0B908-5F3F-406D-B156-631F984A6F76}" type="slidenum">
              <a:rPr lang="he-IL"/>
              <a:pPr/>
              <a:t>62</a:t>
            </a:fld>
            <a:endParaRPr lang="fr-FR"/>
          </a:p>
        </p:txBody>
      </p:sp>
      <p:sp>
        <p:nvSpPr>
          <p:cNvPr id="3727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CC2D7-B39C-438C-BB15-371FDE7E3392}" type="slidenum">
              <a:rPr lang="he-IL"/>
              <a:pPr/>
              <a:t>63</a:t>
            </a:fld>
            <a:endParaRPr lang="fr-FR"/>
          </a:p>
        </p:txBody>
      </p:sp>
      <p:sp>
        <p:nvSpPr>
          <p:cNvPr id="3731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F2C61-5B27-43EA-A460-9CC1B505528A}" type="slidenum">
              <a:rPr lang="he-IL"/>
              <a:pPr/>
              <a:t>64</a:t>
            </a:fld>
            <a:endParaRPr lang="fr-FR"/>
          </a:p>
        </p:txBody>
      </p:sp>
      <p:sp>
        <p:nvSpPr>
          <p:cNvPr id="3733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93673-A9FA-4B2D-9E8B-89770281034E}" type="slidenum">
              <a:rPr lang="he-IL"/>
              <a:pPr/>
              <a:t>65</a:t>
            </a:fld>
            <a:endParaRPr lang="fr-FR"/>
          </a:p>
        </p:txBody>
      </p:sp>
      <p:sp>
        <p:nvSpPr>
          <p:cNvPr id="407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F1899-9254-44B1-8415-B925C4F5AC20}" type="slidenum">
              <a:rPr lang="he-IL"/>
              <a:pPr/>
              <a:t>66</a:t>
            </a:fld>
            <a:endParaRPr lang="fr-FR"/>
          </a:p>
        </p:txBody>
      </p:sp>
      <p:sp>
        <p:nvSpPr>
          <p:cNvPr id="3735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61399-409C-4E37-B99E-A7F45A04DA37}" type="slidenum">
              <a:rPr lang="he-IL"/>
              <a:pPr/>
              <a:t>67</a:t>
            </a:fld>
            <a:endParaRPr lang="fr-FR"/>
          </a:p>
        </p:txBody>
      </p:sp>
      <p:sp>
        <p:nvSpPr>
          <p:cNvPr id="3737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7294C-A636-434C-AA2D-866CCF623866}" type="slidenum">
              <a:rPr lang="he-IL"/>
              <a:pPr/>
              <a:t>68</a:t>
            </a:fld>
            <a:endParaRPr lang="fr-FR"/>
          </a:p>
        </p:txBody>
      </p:sp>
      <p:sp>
        <p:nvSpPr>
          <p:cNvPr id="3739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C9B61-2F8B-4E9F-BE99-86BEC17154D7}" type="slidenum">
              <a:rPr lang="he-IL"/>
              <a:pPr/>
              <a:t>69</a:t>
            </a:fld>
            <a:endParaRPr lang="fr-FR"/>
          </a:p>
        </p:txBody>
      </p:sp>
      <p:sp>
        <p:nvSpPr>
          <p:cNvPr id="3570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D4FF4-1CD5-4688-85B2-707717A5D30E}" type="slidenum">
              <a:rPr lang="he-IL"/>
              <a:pPr/>
              <a:t>7</a:t>
            </a:fld>
            <a:endParaRPr lang="fr-FR"/>
          </a:p>
        </p:txBody>
      </p:sp>
      <p:sp>
        <p:nvSpPr>
          <p:cNvPr id="33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11D9B-6129-4997-BAD7-1024FA1C08F4}" type="slidenum">
              <a:rPr lang="he-IL"/>
              <a:pPr/>
              <a:t>70</a:t>
            </a:fld>
            <a:endParaRPr lang="fr-FR"/>
          </a:p>
        </p:txBody>
      </p:sp>
      <p:sp>
        <p:nvSpPr>
          <p:cNvPr id="406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14721-5100-408F-ACA1-5194C614D66B}" type="slidenum">
              <a:rPr lang="he-IL"/>
              <a:pPr/>
              <a:t>8</a:t>
            </a:fld>
            <a:endParaRPr lang="fr-FR"/>
          </a:p>
        </p:txBody>
      </p:sp>
      <p:sp>
        <p:nvSpPr>
          <p:cNvPr id="33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77AE5-0FF9-4733-9E43-712C2A012BAD}" type="slidenum">
              <a:rPr lang="he-IL"/>
              <a:pPr/>
              <a:t>9</a:t>
            </a:fld>
            <a:endParaRPr lang="fr-FR"/>
          </a:p>
        </p:txBody>
      </p:sp>
      <p:sp>
        <p:nvSpPr>
          <p:cNvPr id="33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C446-3AE9-4713-BF1B-B28EB1EBCE28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9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4D2E-D993-4C51-A288-F29665702056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9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15A3E-E343-4BA5-8908-2386DFDCEE69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80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24CEA5-89E8-40B3-9E6C-54377A98A572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83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CD0303-78FA-4B98-93C7-6D44EEFB3E6A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89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3DCA-45E8-453B-B821-2C2F9F08EB13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86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1A6B-3B4D-4652-9B5A-ED13C26AA319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07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5DA4-BD69-4787-8D50-7E5FD78D8B9C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8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B9587-8E8F-43E9-A801-6B3C07381D52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ADE8-4207-478D-BF19-9DBEC9A2924A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7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54AA-A5CB-4198-8BCB-4627312A4CAF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78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77B0A-BE52-4F90-B5FF-30FC80C979F5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37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39BB-9B4E-4E95-916E-69FB87CAEDA8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31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E5E23A24-9CCF-489D-990B-25E18B9B882F}" type="slidenum">
              <a:rPr lang="he-IL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4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628" name="Picture 4" descr="ei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29" name="WordArt 5"/>
          <p:cNvSpPr>
            <a:spLocks noChangeArrowheads="1" noChangeShapeType="1" noTextEdit="1"/>
          </p:cNvSpPr>
          <p:nvPr/>
        </p:nvSpPr>
        <p:spPr bwMode="auto">
          <a:xfrm rot="785496">
            <a:off x="2138363" y="695325"/>
            <a:ext cx="70024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400" b="1" kern="10" spc="88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Guttman Adii-Light"/>
                <a:cs typeface="Guttman Adii-Light"/>
              </a:rPr>
              <a:t>בריאות ושמחת חיים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שמחת חיים</a:t>
            </a:r>
            <a:endParaRPr lang="fr-FR" b="1">
              <a:solidFill>
                <a:srgbClr val="FF3300"/>
              </a:solidFill>
              <a:cs typeface="Guttman Calligraphic" pitchFamily="2" charset="-79"/>
            </a:endParaRPr>
          </a:p>
        </p:txBody>
      </p:sp>
      <p:sp>
        <p:nvSpPr>
          <p:cNvPr id="312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e-IL" b="1">
              <a:cs typeface="Guttman Calligraphic" pitchFamily="2" charset="-79"/>
            </a:endParaRPr>
          </a:p>
          <a:p>
            <a:pPr algn="ctr">
              <a:buFontTx/>
              <a:buNone/>
            </a:pPr>
            <a:r>
              <a:rPr lang="he-IL" b="1">
                <a:solidFill>
                  <a:srgbClr val="0066CC"/>
                </a:solidFill>
                <a:cs typeface="Guttman Calligraphic" pitchFamily="2" charset="-79"/>
              </a:rPr>
              <a:t>שמחה הנובעת מעצם הקיום!</a:t>
            </a:r>
          </a:p>
          <a:p>
            <a:endParaRPr lang="he-IL" b="1">
              <a:solidFill>
                <a:srgbClr val="0066CC"/>
              </a:solidFill>
              <a:cs typeface="Guttman Calligraphic" pitchFamily="2" charset="-79"/>
            </a:endParaRPr>
          </a:p>
          <a:p>
            <a:endParaRPr lang="fr-FR">
              <a:solidFill>
                <a:srgbClr val="0066CC"/>
              </a:solidFill>
            </a:endParaRPr>
          </a:p>
        </p:txBody>
      </p:sp>
      <p:pic>
        <p:nvPicPr>
          <p:cNvPr id="3124228" name="Picture 4" descr="Guitar_p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2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778" name="Rectangle 2"/>
          <p:cNvSpPr>
            <a:spLocks noChangeArrowheads="1"/>
          </p:cNvSpPr>
          <p:nvPr/>
        </p:nvSpPr>
        <p:spPr bwMode="auto">
          <a:xfrm>
            <a:off x="1752600" y="1600200"/>
            <a:ext cx="69342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3659779" name="Picture 3" descr="flower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9780" name="Rectangle 4"/>
          <p:cNvSpPr>
            <a:spLocks noChangeArrowheads="1"/>
          </p:cNvSpPr>
          <p:nvPr/>
        </p:nvSpPr>
        <p:spPr bwMode="auto">
          <a:xfrm>
            <a:off x="2133600" y="304800"/>
            <a:ext cx="4800600" cy="8382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59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he-IL">
                <a:cs typeface="Guttman Calligraphic" pitchFamily="2" charset="-79"/>
              </a:rPr>
              <a:t>כשיש שמחת חיים</a:t>
            </a:r>
            <a:endParaRPr lang="fr-FR">
              <a:cs typeface="Guttman Calligraphic" pitchFamily="2" charset="-79"/>
            </a:endParaRPr>
          </a:p>
        </p:txBody>
      </p:sp>
      <p:sp>
        <p:nvSpPr>
          <p:cNvPr id="3659782" name="Rectangle 6"/>
          <p:cNvSpPr>
            <a:spLocks noChangeArrowheads="1"/>
          </p:cNvSpPr>
          <p:nvPr/>
        </p:nvSpPr>
        <p:spPr bwMode="auto">
          <a:xfrm>
            <a:off x="1828800" y="1752600"/>
            <a:ext cx="5486400" cy="4038600"/>
          </a:xfrm>
          <a:prstGeom prst="rect">
            <a:avLst/>
          </a:prstGeom>
          <a:solidFill>
            <a:srgbClr val="F5D8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solidFill>
                <a:srgbClr val="CC0000"/>
              </a:solidFill>
              <a:cs typeface="Guttman Calligraphic" pitchFamily="2" charset="-79"/>
            </a:endParaRPr>
          </a:p>
          <a:p>
            <a:pPr algn="ctr"/>
            <a:endParaRPr lang="he-IL" sz="3200">
              <a:solidFill>
                <a:srgbClr val="CC0000"/>
              </a:solidFill>
              <a:cs typeface="Guttman Calligraphic" pitchFamily="2" charset="-79"/>
            </a:endParaRPr>
          </a:p>
          <a:p>
            <a:pPr algn="ctr"/>
            <a:r>
              <a:rPr lang="he-IL" sz="3200">
                <a:solidFill>
                  <a:srgbClr val="CC0000"/>
                </a:solidFill>
                <a:cs typeface="Guttman Calligraphic" pitchFamily="2" charset="-79"/>
              </a:rPr>
              <a:t>מערכת חיסון משופרת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דופק סדיר, לחץ דם תקין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פעילות תקינה של מערכת העיכול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נשימה יעילה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שיפור בחילוף החומרים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שינה טובה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החלמה מהירה יותר </a:t>
            </a:r>
          </a:p>
          <a:p>
            <a:pPr algn="ctr"/>
            <a:r>
              <a:rPr lang="he-IL" sz="3200">
                <a:cs typeface="Guttman Calligraphic" pitchFamily="2" charset="-79"/>
              </a:rPr>
              <a:t>יצירתיות</a:t>
            </a:r>
          </a:p>
          <a:p>
            <a:pPr algn="ctr"/>
            <a:endParaRPr lang="fr-FR" sz="3200">
              <a:cs typeface="Guttman Calligraphic" pitchFamily="2" charset="-79"/>
            </a:endParaRPr>
          </a:p>
          <a:p>
            <a:pPr algn="ctr"/>
            <a:endParaRPr lang="fr-FR" sz="3200"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818" name="Picture 2" descr="synap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6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9436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z="5400" b="1">
                <a:solidFill>
                  <a:srgbClr val="FF9900"/>
                </a:solidFill>
                <a:cs typeface="Guttman Calligraphic" pitchFamily="2" charset="-79"/>
              </a:rPr>
              <a:t>שמחת חיים היא אושר</a:t>
            </a:r>
            <a:r>
              <a:rPr lang="he-IL" sz="4800">
                <a:cs typeface="FrankRuehl" pitchFamily="2" charset="-79"/>
              </a:rPr>
              <a:t> </a:t>
            </a:r>
            <a:endParaRPr lang="fr-FR" sz="4800">
              <a:cs typeface="FrankRuehl" pitchFamily="2" charset="-79"/>
            </a:endParaRPr>
          </a:p>
        </p:txBody>
      </p:sp>
      <p:sp>
        <p:nvSpPr>
          <p:cNvPr id="3746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>
              <a:buFontTx/>
              <a:buNone/>
            </a:pPr>
            <a:r>
              <a:rPr lang="he-IL" sz="2400">
                <a:cs typeface="FrankRuehl" pitchFamily="2" charset="-79"/>
              </a:rPr>
              <a:t>   </a:t>
            </a:r>
          </a:p>
          <a:p>
            <a:pPr>
              <a:buFontTx/>
              <a:buNone/>
            </a:pPr>
            <a:endParaRPr lang="he-IL" sz="2400">
              <a:cs typeface="FrankRuehl" pitchFamily="2" charset="-79"/>
            </a:endParaRPr>
          </a:p>
          <a:p>
            <a:pPr>
              <a:buFontTx/>
              <a:buNone/>
            </a:pPr>
            <a:r>
              <a:rPr lang="he-IL" sz="3600" b="1">
                <a:solidFill>
                  <a:srgbClr val="FF0000"/>
                </a:solidFill>
                <a:cs typeface="Guttman Calligraphic" pitchFamily="2" charset="-79"/>
              </a:rPr>
              <a:t>  </a:t>
            </a:r>
            <a:r>
              <a:rPr lang="he-IL" sz="4800" b="1">
                <a:solidFill>
                  <a:srgbClr val="FF6600"/>
                </a:solidFill>
                <a:cs typeface="Guttman Calligraphic" pitchFamily="2" charset="-79"/>
              </a:rPr>
              <a:t>אושר הוא הטעם והמטרה של החיים, </a:t>
            </a:r>
          </a:p>
          <a:p>
            <a:pPr>
              <a:buFontTx/>
              <a:buNone/>
            </a:pPr>
            <a:r>
              <a:rPr lang="he-IL" sz="4800" b="1">
                <a:solidFill>
                  <a:srgbClr val="FF6600"/>
                </a:solidFill>
                <a:cs typeface="Guttman Calligraphic" pitchFamily="2" charset="-79"/>
              </a:rPr>
              <a:t>  המשמעות והתכלית של האנושות</a:t>
            </a:r>
          </a:p>
          <a:p>
            <a:pPr algn="ctr">
              <a:buFontTx/>
              <a:buNone/>
            </a:pPr>
            <a:r>
              <a:rPr lang="he-IL" sz="5400" b="1">
                <a:solidFill>
                  <a:srgbClr val="FF6600"/>
                </a:solidFill>
                <a:cs typeface="Guttman Calligraphic" pitchFamily="2" charset="-79"/>
              </a:rPr>
              <a:t>                                             </a:t>
            </a:r>
          </a:p>
          <a:p>
            <a:pPr algn="ctr">
              <a:buFontTx/>
              <a:buNone/>
            </a:pPr>
            <a:r>
              <a:rPr lang="he-IL" sz="2400" b="1">
                <a:solidFill>
                  <a:srgbClr val="FF6600"/>
                </a:solidFill>
                <a:cs typeface="Guttman Calligraphic" pitchFamily="2" charset="-79"/>
              </a:rPr>
              <a:t>                                                </a:t>
            </a:r>
            <a:r>
              <a:rPr lang="he-IL" sz="2800" b="1">
                <a:solidFill>
                  <a:srgbClr val="FF6600"/>
                </a:solidFill>
                <a:cs typeface="Guttman Calligraphic" pitchFamily="2" charset="-79"/>
              </a:rPr>
              <a:t>אריסטו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1138" name="Oval 2"/>
          <p:cNvSpPr>
            <a:spLocks noChangeArrowheads="1"/>
          </p:cNvSpPr>
          <p:nvPr/>
        </p:nvSpPr>
        <p:spPr bwMode="auto">
          <a:xfrm>
            <a:off x="2971800" y="1524000"/>
            <a:ext cx="3733800" cy="3505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he-IL"/>
              <a:t>                            </a:t>
            </a:r>
            <a:r>
              <a:rPr lang="he-IL" sz="2400" b="1"/>
              <a:t>לימוד מודע</a:t>
            </a:r>
            <a:r>
              <a:rPr lang="he-IL" sz="2400"/>
              <a:t> </a:t>
            </a:r>
          </a:p>
          <a:p>
            <a:pPr algn="ctr"/>
            <a:endParaRPr lang="fr-FR" sz="2400"/>
          </a:p>
        </p:txBody>
      </p:sp>
      <p:sp>
        <p:nvSpPr>
          <p:cNvPr id="393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Guttman Calligraphic" pitchFamily="2" charset="-79"/>
              </a:rPr>
              <a:t>               </a:t>
            </a:r>
            <a:r>
              <a:rPr lang="he-IL" b="1">
                <a:solidFill>
                  <a:srgbClr val="FF3399"/>
                </a:solidFill>
                <a:cs typeface="Guttman Calligraphic" pitchFamily="2" charset="-79"/>
              </a:rPr>
              <a:t>מעגל האושר</a:t>
            </a:r>
            <a:endParaRPr lang="fr-FR" b="1">
              <a:solidFill>
                <a:srgbClr val="FF3399"/>
              </a:solidFill>
              <a:cs typeface="Guttman Calligraphic" pitchFamily="2" charset="-79"/>
            </a:endParaRPr>
          </a:p>
        </p:txBody>
      </p:sp>
      <p:sp>
        <p:nvSpPr>
          <p:cNvPr id="39311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e-IL"/>
              <a:t>                                  </a:t>
            </a:r>
            <a:r>
              <a:rPr lang="he-IL" sz="1400" b="1"/>
              <a:t>נסיבות </a:t>
            </a:r>
          </a:p>
          <a:p>
            <a:pPr>
              <a:buFontTx/>
              <a:buNone/>
            </a:pPr>
            <a:r>
              <a:rPr lang="he-IL" sz="1400" b="1"/>
              <a:t>                                                                           חיצוניות</a:t>
            </a:r>
            <a:endParaRPr lang="fr-FR" sz="1400" b="1"/>
          </a:p>
        </p:txBody>
      </p:sp>
      <p:sp>
        <p:nvSpPr>
          <p:cNvPr id="3931141" name="Line 5"/>
          <p:cNvSpPr>
            <a:spLocks noChangeShapeType="1"/>
          </p:cNvSpPr>
          <p:nvPr/>
        </p:nvSpPr>
        <p:spPr bwMode="auto">
          <a:xfrm>
            <a:off x="48768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931142" name="Line 6"/>
          <p:cNvSpPr>
            <a:spLocks noChangeShapeType="1"/>
          </p:cNvSpPr>
          <p:nvPr/>
        </p:nvSpPr>
        <p:spPr bwMode="auto">
          <a:xfrm>
            <a:off x="3810000" y="18288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931143" name="Rectangle 7"/>
          <p:cNvSpPr>
            <a:spLocks noChangeArrowheads="1"/>
          </p:cNvSpPr>
          <p:nvPr/>
        </p:nvSpPr>
        <p:spPr bwMode="auto">
          <a:xfrm>
            <a:off x="5181600" y="28956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2400" b="1"/>
              <a:t>מולד</a:t>
            </a:r>
            <a:endParaRPr lang="fr-FR" sz="2400" b="1"/>
          </a:p>
        </p:txBody>
      </p:sp>
      <p:sp>
        <p:nvSpPr>
          <p:cNvPr id="3931144" name="Rectangle 8"/>
          <p:cNvSpPr>
            <a:spLocks noChangeArrowheads="1"/>
          </p:cNvSpPr>
          <p:nvPr/>
        </p:nvSpPr>
        <p:spPr bwMode="auto">
          <a:xfrm>
            <a:off x="5181600" y="35814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2400"/>
              <a:t>50%</a:t>
            </a:r>
            <a:endParaRPr lang="fr-FR" sz="2400"/>
          </a:p>
        </p:txBody>
      </p:sp>
      <p:sp>
        <p:nvSpPr>
          <p:cNvPr id="3931145" name="Rectangle 9"/>
          <p:cNvSpPr>
            <a:spLocks noChangeArrowheads="1"/>
          </p:cNvSpPr>
          <p:nvPr/>
        </p:nvSpPr>
        <p:spPr bwMode="auto">
          <a:xfrm>
            <a:off x="3505200" y="35814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2400"/>
              <a:t>40%</a:t>
            </a:r>
            <a:endParaRPr lang="fr-FR" sz="2400"/>
          </a:p>
        </p:txBody>
      </p:sp>
      <p:sp>
        <p:nvSpPr>
          <p:cNvPr id="3931146" name="Rectangle 10"/>
          <p:cNvSpPr>
            <a:spLocks noChangeArrowheads="1"/>
          </p:cNvSpPr>
          <p:nvPr/>
        </p:nvSpPr>
        <p:spPr bwMode="auto">
          <a:xfrm>
            <a:off x="3810000" y="24384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1200" b="1"/>
              <a:t>10%</a:t>
            </a:r>
            <a:endParaRPr lang="fr-FR" sz="1200" b="1"/>
          </a:p>
        </p:txBody>
      </p:sp>
      <p:sp>
        <p:nvSpPr>
          <p:cNvPr id="3931147" name="Rectangle 11"/>
          <p:cNvSpPr>
            <a:spLocks noChangeArrowheads="1"/>
          </p:cNvSpPr>
          <p:nvPr/>
        </p:nvSpPr>
        <p:spPr bwMode="auto">
          <a:xfrm>
            <a:off x="2133600" y="5867400"/>
            <a:ext cx="517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LYUBOMIRSKY, SHELDON &amp; SCHKADE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186" name="Oval 2"/>
          <p:cNvSpPr>
            <a:spLocks noChangeArrowheads="1"/>
          </p:cNvSpPr>
          <p:nvPr/>
        </p:nvSpPr>
        <p:spPr bwMode="auto">
          <a:xfrm>
            <a:off x="2971800" y="1600200"/>
            <a:ext cx="3733800" cy="3505200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he-IL"/>
          </a:p>
          <a:p>
            <a:pPr algn="ctr">
              <a:spcBef>
                <a:spcPct val="20000"/>
              </a:spcBef>
            </a:pPr>
            <a:endParaRPr lang="he-IL"/>
          </a:p>
          <a:p>
            <a:pPr algn="ctr">
              <a:spcBef>
                <a:spcPct val="20000"/>
              </a:spcBef>
            </a:pPr>
            <a:r>
              <a:rPr lang="he-IL"/>
              <a:t>                            דפוסים קבועים                            </a:t>
            </a:r>
            <a:r>
              <a:rPr lang="he-IL" sz="2400"/>
              <a:t> </a:t>
            </a:r>
          </a:p>
          <a:p>
            <a:pPr algn="ctr"/>
            <a:endParaRPr lang="fr-FR" sz="2400"/>
          </a:p>
        </p:txBody>
      </p:sp>
      <p:sp>
        <p:nvSpPr>
          <p:cNvPr id="393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/>
            <a:r>
              <a:rPr lang="he-IL" b="1">
                <a:solidFill>
                  <a:schemeClr val="tx1"/>
                </a:solidFill>
                <a:cs typeface="Guttman Calligraphic" pitchFamily="2" charset="-79"/>
              </a:rPr>
              <a:t>             מעגל האומללות</a:t>
            </a:r>
            <a:endParaRPr lang="fr-FR" b="1">
              <a:solidFill>
                <a:schemeClr val="tx1"/>
              </a:solidFill>
              <a:cs typeface="Guttman Calligraphic" pitchFamily="2" charset="-79"/>
            </a:endParaRPr>
          </a:p>
        </p:txBody>
      </p:sp>
      <p:sp>
        <p:nvSpPr>
          <p:cNvPr id="39331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e-IL"/>
              <a:t>                                  </a:t>
            </a:r>
            <a:r>
              <a:rPr lang="he-IL" sz="1400" b="1"/>
              <a:t>נסיבות </a:t>
            </a:r>
          </a:p>
          <a:p>
            <a:pPr>
              <a:buFontTx/>
              <a:buNone/>
            </a:pPr>
            <a:r>
              <a:rPr lang="he-IL" sz="1400" b="1"/>
              <a:t>                                                                           חיצוניות</a:t>
            </a:r>
            <a:endParaRPr lang="fr-FR" sz="1400" b="1"/>
          </a:p>
        </p:txBody>
      </p:sp>
      <p:sp>
        <p:nvSpPr>
          <p:cNvPr id="3933189" name="Line 5"/>
          <p:cNvSpPr>
            <a:spLocks noChangeShapeType="1"/>
          </p:cNvSpPr>
          <p:nvPr/>
        </p:nvSpPr>
        <p:spPr bwMode="auto">
          <a:xfrm>
            <a:off x="4876800" y="1600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933190" name="Line 6"/>
          <p:cNvSpPr>
            <a:spLocks noChangeShapeType="1"/>
          </p:cNvSpPr>
          <p:nvPr/>
        </p:nvSpPr>
        <p:spPr bwMode="auto">
          <a:xfrm>
            <a:off x="3810000" y="19050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933191" name="Rectangle 7"/>
          <p:cNvSpPr>
            <a:spLocks noChangeArrowheads="1"/>
          </p:cNvSpPr>
          <p:nvPr/>
        </p:nvSpPr>
        <p:spPr bwMode="auto">
          <a:xfrm>
            <a:off x="3810000" y="24384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1200" b="1"/>
              <a:t>10%</a:t>
            </a:r>
            <a:endParaRPr lang="fr-FR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r>
              <a:rPr lang="he-IL" sz="4000">
                <a:solidFill>
                  <a:srgbClr val="FF0000"/>
                </a:solidFill>
                <a:cs typeface="Guttman Calligraphic" pitchFamily="2" charset="-79"/>
              </a:rPr>
              <a:t>נא להכיר: </a:t>
            </a:r>
            <a:r>
              <a:rPr lang="he-IL" sz="4000">
                <a:cs typeface="Guttman Calligraphic" pitchFamily="2" charset="-79"/>
              </a:rPr>
              <a:t> </a:t>
            </a:r>
            <a:r>
              <a:rPr lang="he-IL" sz="4000" b="1">
                <a:cs typeface="Guttman Calligraphic" pitchFamily="2" charset="-79"/>
              </a:rPr>
              <a:t>פסיכונאורואנדואימונולוגיה</a:t>
            </a:r>
            <a:r>
              <a:rPr lang="he-IL" sz="4000">
                <a:cs typeface="Guttman Calligraphic" pitchFamily="2" charset="-79"/>
              </a:rPr>
              <a:t>  </a:t>
            </a:r>
            <a:br>
              <a:rPr lang="he-IL" sz="4000">
                <a:cs typeface="Guttman Calligraphic" pitchFamily="2" charset="-79"/>
              </a:rPr>
            </a:br>
            <a:r>
              <a:rPr lang="he-IL" sz="4000">
                <a:solidFill>
                  <a:srgbClr val="FF0000"/>
                </a:solidFill>
                <a:cs typeface="Guttman Calligraphic" pitchFamily="2" charset="-79"/>
              </a:rPr>
              <a:t> </a:t>
            </a:r>
            <a:endParaRPr lang="fr-FR" sz="4000">
              <a:solidFill>
                <a:srgbClr val="FF0000"/>
              </a:solidFill>
              <a:cs typeface="Guttman Calligraphic" pitchFamily="2" charset="-79"/>
            </a:endParaRPr>
          </a:p>
        </p:txBody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839200" cy="3992563"/>
          </a:xfrm>
        </p:spPr>
        <p:txBody>
          <a:bodyPr/>
          <a:lstStyle/>
          <a:p>
            <a:pPr algn="ctr">
              <a:buFontTx/>
              <a:buNone/>
            </a:pPr>
            <a:r>
              <a:rPr lang="he-IL">
                <a:solidFill>
                  <a:schemeClr val="tx2"/>
                </a:solidFill>
                <a:cs typeface="Guttman Calligraphic" pitchFamily="2" charset="-79"/>
              </a:rPr>
              <a:t>   שדה מחקר הבודק את הקשרים בין המחשבות, הרגשות ותפיסת העולם לבין הבריאות הגופנית והנפשית</a:t>
            </a:r>
          </a:p>
          <a:p>
            <a:endParaRPr lang="he-IL">
              <a:solidFill>
                <a:schemeClr val="tx2"/>
              </a:solidFill>
              <a:cs typeface="Guttman Calligraphic" pitchFamily="2" charset="-79"/>
            </a:endParaRPr>
          </a:p>
          <a:p>
            <a:pPr>
              <a:buFontTx/>
              <a:buNone/>
            </a:pPr>
            <a:r>
              <a:rPr lang="he-IL">
                <a:cs typeface="Guttman Calligraphic" pitchFamily="2" charset="-79"/>
              </a:rPr>
              <a:t>   </a:t>
            </a:r>
            <a:endParaRPr lang="fr-FR">
              <a:cs typeface="Guttman Calligraphic" pitchFamily="2" charset="-79"/>
            </a:endParaRPr>
          </a:p>
        </p:txBody>
      </p:sp>
      <p:pic>
        <p:nvPicPr>
          <p:cNvPr id="3414020" name="Picture 4" descr="hemi_sync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25304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>
                <a:solidFill>
                  <a:srgbClr val="FF0000"/>
                </a:solidFill>
                <a:cs typeface="Guttman Calligraphic" pitchFamily="2" charset="-79"/>
              </a:rPr>
              <a:t>מהי פסיכונאורוהורמונואימונולוגיה -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PNHI</a:t>
            </a:r>
          </a:p>
        </p:txBody>
      </p:sp>
      <p:sp>
        <p:nvSpPr>
          <p:cNvPr id="34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>
                <a:solidFill>
                  <a:srgbClr val="FF6600"/>
                </a:solidFill>
                <a:cs typeface="Guttman Calligraphic" pitchFamily="2" charset="-79"/>
              </a:rPr>
              <a:t>פסיכו</a:t>
            </a:r>
            <a:r>
              <a:rPr lang="he-IL">
                <a:cs typeface="Guttman Calligraphic" pitchFamily="2" charset="-79"/>
              </a:rPr>
              <a:t> – הנפש</a:t>
            </a:r>
          </a:p>
          <a:p>
            <a:pPr>
              <a:lnSpc>
                <a:spcPct val="90000"/>
              </a:lnSpc>
            </a:pPr>
            <a:endParaRPr lang="he-IL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>
                <a:solidFill>
                  <a:srgbClr val="009900"/>
                </a:solidFill>
                <a:cs typeface="Guttman Calligraphic" pitchFamily="2" charset="-79"/>
              </a:rPr>
              <a:t>נאורו</a:t>
            </a:r>
            <a:r>
              <a:rPr lang="he-IL">
                <a:solidFill>
                  <a:srgbClr val="9966FF"/>
                </a:solidFill>
                <a:cs typeface="Guttman Calligraphic" pitchFamily="2" charset="-79"/>
              </a:rPr>
              <a:t> </a:t>
            </a:r>
            <a:r>
              <a:rPr lang="he-IL">
                <a:cs typeface="Guttman Calligraphic" pitchFamily="2" charset="-79"/>
              </a:rPr>
              <a:t>– מערכת העצבים</a:t>
            </a:r>
          </a:p>
          <a:p>
            <a:pPr>
              <a:lnSpc>
                <a:spcPct val="90000"/>
              </a:lnSpc>
            </a:pPr>
            <a:endParaRPr lang="he-IL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>
                <a:solidFill>
                  <a:srgbClr val="CC3300"/>
                </a:solidFill>
                <a:cs typeface="Guttman Calligraphic" pitchFamily="2" charset="-79"/>
              </a:rPr>
              <a:t>אנדו</a:t>
            </a:r>
            <a:r>
              <a:rPr lang="he-IL">
                <a:cs typeface="Guttman Calligraphic" pitchFamily="2" charset="-79"/>
              </a:rPr>
              <a:t> – המערכת ההורמונלית </a:t>
            </a:r>
          </a:p>
          <a:p>
            <a:pPr>
              <a:lnSpc>
                <a:spcPct val="90000"/>
              </a:lnSpc>
            </a:pPr>
            <a:endParaRPr lang="he-IL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>
                <a:solidFill>
                  <a:schemeClr val="accent2"/>
                </a:solidFill>
                <a:cs typeface="Guttman Calligraphic" pitchFamily="2" charset="-79"/>
              </a:rPr>
              <a:t>אימונולוגיה</a:t>
            </a:r>
            <a:r>
              <a:rPr lang="he-IL">
                <a:cs typeface="Guttman Calligraphic" pitchFamily="2" charset="-79"/>
              </a:rPr>
              <a:t> – מערכת החיסון</a:t>
            </a:r>
          </a:p>
          <a:p>
            <a:pPr>
              <a:lnSpc>
                <a:spcPct val="90000"/>
              </a:lnSpc>
            </a:pPr>
            <a:endParaRPr lang="he-IL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endParaRPr lang="fr-FR"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6600CC"/>
                </a:solidFill>
                <a:cs typeface="Guttman Calligraphic" pitchFamily="2" charset="-79"/>
              </a:rPr>
              <a:t>פסיכונאורואימונולוגיה</a:t>
            </a:r>
            <a:endParaRPr lang="fr-FR" b="1">
              <a:solidFill>
                <a:srgbClr val="6600CC"/>
              </a:solidFill>
              <a:cs typeface="Guttman Calligraphic" pitchFamily="2" charset="-79"/>
            </a:endParaRPr>
          </a:p>
        </p:txBody>
      </p:sp>
      <p:sp>
        <p:nvSpPr>
          <p:cNvPr id="3418115" name="Oval 3"/>
          <p:cNvSpPr>
            <a:spLocks noChangeArrowheads="1"/>
          </p:cNvSpPr>
          <p:nvPr/>
        </p:nvSpPr>
        <p:spPr bwMode="auto">
          <a:xfrm>
            <a:off x="6172200" y="1981200"/>
            <a:ext cx="2057400" cy="1219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המין</a:t>
            </a:r>
            <a:endParaRPr lang="fr-FR"/>
          </a:p>
        </p:txBody>
      </p:sp>
      <p:sp>
        <p:nvSpPr>
          <p:cNvPr id="3418116" name="Oval 4"/>
          <p:cNvSpPr>
            <a:spLocks noChangeArrowheads="1"/>
          </p:cNvSpPr>
          <p:nvPr/>
        </p:nvSpPr>
        <p:spPr bwMode="auto">
          <a:xfrm>
            <a:off x="3124200" y="5105400"/>
            <a:ext cx="2057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החינוך והתרבות</a:t>
            </a:r>
            <a:endParaRPr lang="fr-FR"/>
          </a:p>
        </p:txBody>
      </p:sp>
      <p:sp>
        <p:nvSpPr>
          <p:cNvPr id="3418117" name="Oval 5"/>
          <p:cNvSpPr>
            <a:spLocks noChangeArrowheads="1"/>
          </p:cNvSpPr>
          <p:nvPr/>
        </p:nvSpPr>
        <p:spPr bwMode="auto">
          <a:xfrm>
            <a:off x="6934200" y="685800"/>
            <a:ext cx="20574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מערכת החיסון</a:t>
            </a:r>
            <a:endParaRPr lang="fr-FR"/>
          </a:p>
        </p:txBody>
      </p:sp>
      <p:sp>
        <p:nvSpPr>
          <p:cNvPr id="3418118" name="Oval 6"/>
          <p:cNvSpPr>
            <a:spLocks noChangeArrowheads="1"/>
          </p:cNvSpPr>
          <p:nvPr/>
        </p:nvSpPr>
        <p:spPr bwMode="auto">
          <a:xfrm>
            <a:off x="533400" y="4648200"/>
            <a:ext cx="2057400" cy="1219200"/>
          </a:xfrm>
          <a:prstGeom prst="ellipse">
            <a:avLst/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שפת הגוף והפנים</a:t>
            </a:r>
            <a:endParaRPr lang="fr-FR"/>
          </a:p>
        </p:txBody>
      </p:sp>
      <p:sp>
        <p:nvSpPr>
          <p:cNvPr id="3418119" name="Oval 7"/>
          <p:cNvSpPr>
            <a:spLocks noChangeArrowheads="1"/>
          </p:cNvSpPr>
          <p:nvPr/>
        </p:nvSpPr>
        <p:spPr bwMode="auto">
          <a:xfrm>
            <a:off x="7086600" y="4343400"/>
            <a:ext cx="2057400" cy="12192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מערכת העצבים</a:t>
            </a:r>
            <a:endParaRPr lang="fr-FR"/>
          </a:p>
        </p:txBody>
      </p:sp>
      <p:sp>
        <p:nvSpPr>
          <p:cNvPr id="3418120" name="Oval 8"/>
          <p:cNvSpPr>
            <a:spLocks noChangeArrowheads="1"/>
          </p:cNvSpPr>
          <p:nvPr/>
        </p:nvSpPr>
        <p:spPr bwMode="auto">
          <a:xfrm>
            <a:off x="3505200" y="3352800"/>
            <a:ext cx="2057400" cy="1219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מחשבה, רגשות</a:t>
            </a:r>
            <a:endParaRPr lang="fr-FR"/>
          </a:p>
        </p:txBody>
      </p:sp>
      <p:sp>
        <p:nvSpPr>
          <p:cNvPr id="3418121" name="Oval 9"/>
          <p:cNvSpPr>
            <a:spLocks noChangeArrowheads="1"/>
          </p:cNvSpPr>
          <p:nvPr/>
        </p:nvSpPr>
        <p:spPr bwMode="auto">
          <a:xfrm>
            <a:off x="1371600" y="2057400"/>
            <a:ext cx="2057400" cy="1219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התנהגות</a:t>
            </a:r>
            <a:endParaRPr lang="fr-FR"/>
          </a:p>
        </p:txBody>
      </p:sp>
      <p:sp>
        <p:nvSpPr>
          <p:cNvPr id="3418122" name="Oval 10"/>
          <p:cNvSpPr>
            <a:spLocks noChangeArrowheads="1"/>
          </p:cNvSpPr>
          <p:nvPr/>
        </p:nvSpPr>
        <p:spPr bwMode="auto">
          <a:xfrm>
            <a:off x="2514600" y="1219200"/>
            <a:ext cx="1600200" cy="9144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הניסיון</a:t>
            </a:r>
            <a:endParaRPr lang="fr-FR"/>
          </a:p>
        </p:txBody>
      </p:sp>
      <p:sp>
        <p:nvSpPr>
          <p:cNvPr id="3418123" name="Oval 11"/>
          <p:cNvSpPr>
            <a:spLocks noChangeArrowheads="1"/>
          </p:cNvSpPr>
          <p:nvPr/>
        </p:nvSpPr>
        <p:spPr bwMode="auto">
          <a:xfrm>
            <a:off x="5181600" y="5334000"/>
            <a:ext cx="2362200" cy="1295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הגנטיקה</a:t>
            </a:r>
            <a:endParaRPr lang="fr-FR"/>
          </a:p>
        </p:txBody>
      </p:sp>
      <p:sp>
        <p:nvSpPr>
          <p:cNvPr id="3418124" name="Oval 12"/>
          <p:cNvSpPr>
            <a:spLocks noChangeArrowheads="1"/>
          </p:cNvSpPr>
          <p:nvPr/>
        </p:nvSpPr>
        <p:spPr bwMode="auto">
          <a:xfrm>
            <a:off x="1295400" y="3429000"/>
            <a:ext cx="1828800" cy="12192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הסביבה</a:t>
            </a:r>
            <a:endParaRPr lang="fr-FR"/>
          </a:p>
        </p:txBody>
      </p:sp>
      <p:sp>
        <p:nvSpPr>
          <p:cNvPr id="3418125" name="Oval 13"/>
          <p:cNvSpPr>
            <a:spLocks noChangeArrowheads="1"/>
          </p:cNvSpPr>
          <p:nvPr/>
        </p:nvSpPr>
        <p:spPr bwMode="auto">
          <a:xfrm>
            <a:off x="0" y="990600"/>
            <a:ext cx="1600200" cy="1066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נסיבות החיים</a:t>
            </a:r>
            <a:endParaRPr lang="fr-FR"/>
          </a:p>
        </p:txBody>
      </p:sp>
      <p:sp>
        <p:nvSpPr>
          <p:cNvPr id="3418126" name="Line 14"/>
          <p:cNvSpPr>
            <a:spLocks noChangeShapeType="1"/>
          </p:cNvSpPr>
          <p:nvPr/>
        </p:nvSpPr>
        <p:spPr bwMode="auto">
          <a:xfrm>
            <a:off x="4419600" y="4572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27" name="Line 15"/>
          <p:cNvSpPr>
            <a:spLocks noChangeShapeType="1"/>
          </p:cNvSpPr>
          <p:nvPr/>
        </p:nvSpPr>
        <p:spPr bwMode="auto">
          <a:xfrm flipV="1">
            <a:off x="4191000" y="4572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28" name="Line 16"/>
          <p:cNvSpPr>
            <a:spLocks noChangeShapeType="1"/>
          </p:cNvSpPr>
          <p:nvPr/>
        </p:nvSpPr>
        <p:spPr bwMode="auto">
          <a:xfrm>
            <a:off x="32766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29" name="Line 17"/>
          <p:cNvSpPr>
            <a:spLocks noChangeShapeType="1"/>
          </p:cNvSpPr>
          <p:nvPr/>
        </p:nvSpPr>
        <p:spPr bwMode="auto">
          <a:xfrm flipV="1">
            <a:off x="5105400" y="3048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0" name="Line 18"/>
          <p:cNvSpPr>
            <a:spLocks noChangeShapeType="1"/>
          </p:cNvSpPr>
          <p:nvPr/>
        </p:nvSpPr>
        <p:spPr bwMode="auto">
          <a:xfrm flipV="1">
            <a:off x="2362200" y="4343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1" name="Line 19"/>
          <p:cNvSpPr>
            <a:spLocks noChangeShapeType="1"/>
          </p:cNvSpPr>
          <p:nvPr/>
        </p:nvSpPr>
        <p:spPr bwMode="auto">
          <a:xfrm>
            <a:off x="8382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2" name="Line 20"/>
          <p:cNvSpPr>
            <a:spLocks noChangeShapeType="1"/>
          </p:cNvSpPr>
          <p:nvPr/>
        </p:nvSpPr>
        <p:spPr bwMode="auto">
          <a:xfrm>
            <a:off x="2743200" y="3200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3" name="Line 21"/>
          <p:cNvSpPr>
            <a:spLocks noChangeShapeType="1"/>
          </p:cNvSpPr>
          <p:nvPr/>
        </p:nvSpPr>
        <p:spPr bwMode="auto">
          <a:xfrm flipV="1">
            <a:off x="4953000" y="4724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4" name="Line 22"/>
          <p:cNvSpPr>
            <a:spLocks noChangeShapeType="1"/>
          </p:cNvSpPr>
          <p:nvPr/>
        </p:nvSpPr>
        <p:spPr bwMode="auto">
          <a:xfrm>
            <a:off x="762000" y="20574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5" name="Line 23"/>
          <p:cNvSpPr>
            <a:spLocks noChangeShapeType="1"/>
          </p:cNvSpPr>
          <p:nvPr/>
        </p:nvSpPr>
        <p:spPr bwMode="auto">
          <a:xfrm flipH="1" flipV="1">
            <a:off x="2514600" y="4648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6" name="Line 24"/>
          <p:cNvSpPr>
            <a:spLocks noChangeShapeType="1"/>
          </p:cNvSpPr>
          <p:nvPr/>
        </p:nvSpPr>
        <p:spPr bwMode="auto">
          <a:xfrm flipH="1">
            <a:off x="6019800" y="1905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7" name="Line 25"/>
          <p:cNvSpPr>
            <a:spLocks noChangeShapeType="1"/>
          </p:cNvSpPr>
          <p:nvPr/>
        </p:nvSpPr>
        <p:spPr bwMode="auto">
          <a:xfrm flipH="1" flipV="1">
            <a:off x="7620000" y="3200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8" name="Line 26"/>
          <p:cNvSpPr>
            <a:spLocks noChangeShapeType="1"/>
          </p:cNvSpPr>
          <p:nvPr/>
        </p:nvSpPr>
        <p:spPr bwMode="auto">
          <a:xfrm flipV="1"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39" name="Line 27"/>
          <p:cNvSpPr>
            <a:spLocks noChangeShapeType="1"/>
          </p:cNvSpPr>
          <p:nvPr/>
        </p:nvSpPr>
        <p:spPr bwMode="auto">
          <a:xfrm>
            <a:off x="24384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0" name="Line 28"/>
          <p:cNvSpPr>
            <a:spLocks noChangeShapeType="1"/>
          </p:cNvSpPr>
          <p:nvPr/>
        </p:nvSpPr>
        <p:spPr bwMode="auto">
          <a:xfrm flipV="1">
            <a:off x="4876800" y="1676400"/>
            <a:ext cx="2286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1" name="Line 29"/>
          <p:cNvSpPr>
            <a:spLocks noChangeShapeType="1"/>
          </p:cNvSpPr>
          <p:nvPr/>
        </p:nvSpPr>
        <p:spPr bwMode="auto">
          <a:xfrm flipH="1">
            <a:off x="5562600" y="3733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2" name="Line 30"/>
          <p:cNvSpPr>
            <a:spLocks noChangeShapeType="1"/>
          </p:cNvSpPr>
          <p:nvPr/>
        </p:nvSpPr>
        <p:spPr bwMode="auto">
          <a:xfrm>
            <a:off x="3352800" y="2133600"/>
            <a:ext cx="914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3" name="Line 31"/>
          <p:cNvSpPr>
            <a:spLocks noChangeShapeType="1"/>
          </p:cNvSpPr>
          <p:nvPr/>
        </p:nvSpPr>
        <p:spPr bwMode="auto">
          <a:xfrm flipH="1" flipV="1">
            <a:off x="22098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4" name="Line 32"/>
          <p:cNvSpPr>
            <a:spLocks noChangeShapeType="1"/>
          </p:cNvSpPr>
          <p:nvPr/>
        </p:nvSpPr>
        <p:spPr bwMode="auto">
          <a:xfrm>
            <a:off x="7924800" y="1905000"/>
            <a:ext cx="838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5" name="Line 33"/>
          <p:cNvSpPr>
            <a:spLocks noChangeShapeType="1"/>
          </p:cNvSpPr>
          <p:nvPr/>
        </p:nvSpPr>
        <p:spPr bwMode="auto">
          <a:xfrm flipV="1">
            <a:off x="3429000" y="2209800"/>
            <a:ext cx="1524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6" name="Line 34"/>
          <p:cNvSpPr>
            <a:spLocks noChangeShapeType="1"/>
          </p:cNvSpPr>
          <p:nvPr/>
        </p:nvSpPr>
        <p:spPr bwMode="auto">
          <a:xfrm flipH="1" flipV="1">
            <a:off x="48006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7" name="Line 35"/>
          <p:cNvSpPr>
            <a:spLocks noChangeShapeType="1"/>
          </p:cNvSpPr>
          <p:nvPr/>
        </p:nvSpPr>
        <p:spPr bwMode="auto">
          <a:xfrm flipH="1" flipV="1">
            <a:off x="5257800" y="2895600"/>
            <a:ext cx="762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8" name="Line 36"/>
          <p:cNvSpPr>
            <a:spLocks noChangeShapeType="1"/>
          </p:cNvSpPr>
          <p:nvPr/>
        </p:nvSpPr>
        <p:spPr bwMode="auto">
          <a:xfrm flipH="1">
            <a:off x="5410200" y="4343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49" name="Line 37"/>
          <p:cNvSpPr>
            <a:spLocks noChangeShapeType="1"/>
          </p:cNvSpPr>
          <p:nvPr/>
        </p:nvSpPr>
        <p:spPr bwMode="auto">
          <a:xfrm>
            <a:off x="60198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0" name="Line 38"/>
          <p:cNvSpPr>
            <a:spLocks noChangeShapeType="1"/>
          </p:cNvSpPr>
          <p:nvPr/>
        </p:nvSpPr>
        <p:spPr bwMode="auto">
          <a:xfrm>
            <a:off x="29718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1" name="Line 39"/>
          <p:cNvSpPr>
            <a:spLocks noChangeShapeType="1"/>
          </p:cNvSpPr>
          <p:nvPr/>
        </p:nvSpPr>
        <p:spPr bwMode="auto">
          <a:xfrm flipV="1">
            <a:off x="2590800" y="5029200"/>
            <a:ext cx="457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2" name="Line 40"/>
          <p:cNvSpPr>
            <a:spLocks noChangeShapeType="1"/>
          </p:cNvSpPr>
          <p:nvPr/>
        </p:nvSpPr>
        <p:spPr bwMode="auto">
          <a:xfrm>
            <a:off x="5257800" y="2895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3" name="Line 41"/>
          <p:cNvSpPr>
            <a:spLocks noChangeShapeType="1"/>
          </p:cNvSpPr>
          <p:nvPr/>
        </p:nvSpPr>
        <p:spPr bwMode="auto">
          <a:xfrm>
            <a:off x="1676400" y="152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4" name="Line 42"/>
          <p:cNvSpPr>
            <a:spLocks noChangeShapeType="1"/>
          </p:cNvSpPr>
          <p:nvPr/>
        </p:nvSpPr>
        <p:spPr bwMode="auto">
          <a:xfrm flipV="1">
            <a:off x="990600" y="31242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5" name="Line 43"/>
          <p:cNvSpPr>
            <a:spLocks noChangeShapeType="1"/>
          </p:cNvSpPr>
          <p:nvPr/>
        </p:nvSpPr>
        <p:spPr bwMode="auto">
          <a:xfrm flipH="1" flipV="1">
            <a:off x="3657600" y="2057400"/>
            <a:ext cx="3352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6" name="Line 44"/>
          <p:cNvSpPr>
            <a:spLocks noChangeShapeType="1"/>
          </p:cNvSpPr>
          <p:nvPr/>
        </p:nvSpPr>
        <p:spPr bwMode="auto">
          <a:xfrm flipV="1">
            <a:off x="4038600" y="14478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7" name="Line 45"/>
          <p:cNvSpPr>
            <a:spLocks noChangeShapeType="1"/>
          </p:cNvSpPr>
          <p:nvPr/>
        </p:nvSpPr>
        <p:spPr bwMode="auto">
          <a:xfrm flipH="1">
            <a:off x="4724400" y="2895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58" name="Oval 46"/>
          <p:cNvSpPr>
            <a:spLocks noChangeArrowheads="1"/>
          </p:cNvSpPr>
          <p:nvPr/>
        </p:nvSpPr>
        <p:spPr bwMode="auto">
          <a:xfrm>
            <a:off x="4038600" y="1676400"/>
            <a:ext cx="2057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המערכת ההורמונלית</a:t>
            </a:r>
            <a:endParaRPr lang="fr-FR"/>
          </a:p>
        </p:txBody>
      </p:sp>
      <p:sp>
        <p:nvSpPr>
          <p:cNvPr id="3418159" name="Oval 47"/>
          <p:cNvSpPr>
            <a:spLocks noChangeArrowheads="1"/>
          </p:cNvSpPr>
          <p:nvPr/>
        </p:nvSpPr>
        <p:spPr bwMode="auto">
          <a:xfrm>
            <a:off x="5638800" y="3581400"/>
            <a:ext cx="1752600" cy="12192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הכסף</a:t>
            </a:r>
            <a:endParaRPr lang="fr-FR"/>
          </a:p>
        </p:txBody>
      </p:sp>
      <p:sp>
        <p:nvSpPr>
          <p:cNvPr id="3418160" name="Line 48"/>
          <p:cNvSpPr>
            <a:spLocks noChangeShapeType="1"/>
          </p:cNvSpPr>
          <p:nvPr/>
        </p:nvSpPr>
        <p:spPr bwMode="auto">
          <a:xfrm flipH="1" flipV="1">
            <a:off x="2743200" y="3276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1" name="Line 49"/>
          <p:cNvSpPr>
            <a:spLocks noChangeShapeType="1"/>
          </p:cNvSpPr>
          <p:nvPr/>
        </p:nvSpPr>
        <p:spPr bwMode="auto">
          <a:xfrm flipV="1">
            <a:off x="6172200" y="4800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2" name="Line 50"/>
          <p:cNvSpPr>
            <a:spLocks noChangeShapeType="1"/>
          </p:cNvSpPr>
          <p:nvPr/>
        </p:nvSpPr>
        <p:spPr bwMode="auto">
          <a:xfrm>
            <a:off x="2971800" y="4419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3" name="Line 51"/>
          <p:cNvSpPr>
            <a:spLocks noChangeShapeType="1"/>
          </p:cNvSpPr>
          <p:nvPr/>
        </p:nvSpPr>
        <p:spPr bwMode="auto">
          <a:xfrm flipH="1">
            <a:off x="6781800" y="1828800"/>
            <a:ext cx="1676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4" name="Line 52"/>
          <p:cNvSpPr>
            <a:spLocks noChangeShapeType="1"/>
          </p:cNvSpPr>
          <p:nvPr/>
        </p:nvSpPr>
        <p:spPr bwMode="auto">
          <a:xfrm flipV="1">
            <a:off x="2590800" y="46482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5" name="Line 53"/>
          <p:cNvSpPr>
            <a:spLocks noChangeShapeType="1"/>
          </p:cNvSpPr>
          <p:nvPr/>
        </p:nvSpPr>
        <p:spPr bwMode="auto">
          <a:xfrm flipH="1" flipV="1">
            <a:off x="2362200" y="56388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6" name="Line 54"/>
          <p:cNvSpPr>
            <a:spLocks noChangeShapeType="1"/>
          </p:cNvSpPr>
          <p:nvPr/>
        </p:nvSpPr>
        <p:spPr bwMode="auto">
          <a:xfrm flipH="1" flipV="1">
            <a:off x="3048000" y="4191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7" name="Line 55"/>
          <p:cNvSpPr>
            <a:spLocks noChangeShapeType="1"/>
          </p:cNvSpPr>
          <p:nvPr/>
        </p:nvSpPr>
        <p:spPr bwMode="auto">
          <a:xfrm flipH="1" flipV="1">
            <a:off x="1524000" y="1676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8" name="Line 56"/>
          <p:cNvSpPr>
            <a:spLocks noChangeShapeType="1"/>
          </p:cNvSpPr>
          <p:nvPr/>
        </p:nvSpPr>
        <p:spPr bwMode="auto">
          <a:xfrm>
            <a:off x="7391400" y="4114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69" name="Line 57"/>
          <p:cNvSpPr>
            <a:spLocks noChangeShapeType="1"/>
          </p:cNvSpPr>
          <p:nvPr/>
        </p:nvSpPr>
        <p:spPr bwMode="auto">
          <a:xfrm flipH="1" flipV="1">
            <a:off x="3581400" y="21336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70" name="Line 58"/>
          <p:cNvSpPr>
            <a:spLocks noChangeShapeType="1"/>
          </p:cNvSpPr>
          <p:nvPr/>
        </p:nvSpPr>
        <p:spPr bwMode="auto">
          <a:xfrm flipV="1">
            <a:off x="5791200" y="15240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18171" name="Line 59"/>
          <p:cNvSpPr>
            <a:spLocks noChangeShapeType="1"/>
          </p:cNvSpPr>
          <p:nvPr/>
        </p:nvSpPr>
        <p:spPr bwMode="auto">
          <a:xfrm flipH="1" flipV="1">
            <a:off x="4724400" y="617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מחקרי תאומים זהים</a:t>
            </a:r>
            <a:r>
              <a:rPr lang="he-IL"/>
              <a:t> </a:t>
            </a:r>
            <a:endParaRPr lang="fr-FR"/>
          </a:p>
        </p:txBody>
      </p:sp>
      <p:sp>
        <p:nvSpPr>
          <p:cNvPr id="34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דמיון פיזי</a:t>
            </a:r>
          </a:p>
          <a:p>
            <a:endParaRPr lang="he-IL">
              <a:cs typeface="Guttman Calligraphic" pitchFamily="2" charset="-79"/>
            </a:endParaRPr>
          </a:p>
          <a:p>
            <a:r>
              <a:rPr lang="he-IL">
                <a:cs typeface="Guttman Calligraphic" pitchFamily="2" charset="-79"/>
              </a:rPr>
              <a:t>דמיון בבריאות</a:t>
            </a:r>
          </a:p>
          <a:p>
            <a:endParaRPr lang="he-IL">
              <a:cs typeface="Guttman Calligraphic" pitchFamily="2" charset="-79"/>
            </a:endParaRPr>
          </a:p>
          <a:p>
            <a:r>
              <a:rPr lang="he-IL">
                <a:cs typeface="Guttman Calligraphic" pitchFamily="2" charset="-79"/>
              </a:rPr>
              <a:t>דמיון התנהגותי</a:t>
            </a:r>
          </a:p>
          <a:p>
            <a:endParaRPr lang="he-IL">
              <a:cs typeface="Guttman Calligraphic" pitchFamily="2" charset="-79"/>
            </a:endParaRPr>
          </a:p>
          <a:p>
            <a:r>
              <a:rPr lang="he-IL">
                <a:cs typeface="Guttman Calligraphic" pitchFamily="2" charset="-79"/>
              </a:rPr>
              <a:t>דמיון ברמת האושר</a:t>
            </a:r>
          </a:p>
          <a:p>
            <a:endParaRPr lang="fr-FR">
              <a:cs typeface="Guttman Calligraphic" pitchFamily="2" charset="-79"/>
            </a:endParaRPr>
          </a:p>
        </p:txBody>
      </p:sp>
      <p:pic>
        <p:nvPicPr>
          <p:cNvPr id="3420164" name="Picture 4" descr="tw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96227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מה בין נברני הערבה לנברני ההרים</a:t>
            </a:r>
            <a:endParaRPr lang="fr-FR">
              <a:cs typeface="Guttman Calligraphic" pitchFamily="2" charset="-79"/>
            </a:endParaRPr>
          </a:p>
        </p:txBody>
      </p:sp>
      <p:sp>
        <p:nvSpPr>
          <p:cNvPr id="40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72452" name="Picture 4" descr="9453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568700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r>
              <a:rPr lang="he-IL">
                <a:cs typeface="Guttman Calligraphic" pitchFamily="2" charset="-79"/>
              </a:rPr>
              <a:t> בבית החולים בצרפת</a:t>
            </a:r>
            <a:endParaRPr lang="en-US">
              <a:cs typeface="Guttman Calligraphic" pitchFamily="2" charset="-79"/>
            </a:endParaRPr>
          </a:p>
        </p:txBody>
      </p:sp>
      <p:sp>
        <p:nvSpPr>
          <p:cNvPr id="3277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828" name="Picture 4" descr="di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19125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FF0000"/>
                </a:solidFill>
                <a:cs typeface="Guttman Calligraphic" pitchFamily="2" charset="-79"/>
              </a:rPr>
              <a:t>אורכו של גן הוזופרסין</a:t>
            </a:r>
            <a:endParaRPr lang="fr-FR">
              <a:solidFill>
                <a:srgbClr val="FF0000"/>
              </a:solidFill>
              <a:cs typeface="Guttman Calligraphic" pitchFamily="2" charset="-79"/>
            </a:endParaRPr>
          </a:p>
        </p:txBody>
      </p:sp>
      <p:sp>
        <p:nvSpPr>
          <p:cNvPr id="40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הגן המקדד את הקולטנים לוזופרסין אחראי על הנטייה למונוגמיות אצל הגבר ומנבא את שביעות הרצון של האישה מנישואיה</a:t>
            </a:r>
          </a:p>
          <a:p>
            <a:endParaRPr lang="he-IL">
              <a:cs typeface="Guttman Calligraphic" pitchFamily="2" charset="-79"/>
            </a:endParaRPr>
          </a:p>
          <a:p>
            <a:r>
              <a:rPr lang="he-IL">
                <a:cs typeface="Guttman Calligraphic" pitchFamily="2" charset="-79"/>
              </a:rPr>
              <a:t>ככל שהגן יותר ארוך כך יש יותר סיכוי שהגבר יהיה מונוגמי ואוהב בית</a:t>
            </a:r>
          </a:p>
          <a:p>
            <a:endParaRPr lang="he-IL">
              <a:cs typeface="Guttman Calligraphic" pitchFamily="2" charset="-79"/>
            </a:endParaRPr>
          </a:p>
          <a:p>
            <a:r>
              <a:rPr lang="he-IL">
                <a:cs typeface="Guttman Calligraphic" pitchFamily="2" charset="-79"/>
              </a:rPr>
              <a:t>לשניים מתוך חמישה גברים יש גן יותר קצר</a:t>
            </a:r>
            <a:endParaRPr lang="fr-FR"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6600CC"/>
                </a:solidFill>
                <a:cs typeface="Guttman Calligraphic" pitchFamily="2" charset="-79"/>
              </a:rPr>
              <a:t>פסיכונאורואימונולוגיה</a:t>
            </a:r>
            <a:endParaRPr lang="fr-FR" b="1">
              <a:solidFill>
                <a:srgbClr val="6600CC"/>
              </a:solidFill>
              <a:cs typeface="Guttman Calligraphic" pitchFamily="2" charset="-79"/>
            </a:endParaRPr>
          </a:p>
        </p:txBody>
      </p:sp>
      <p:sp>
        <p:nvSpPr>
          <p:cNvPr id="3585027" name="Oval 3"/>
          <p:cNvSpPr>
            <a:spLocks noChangeArrowheads="1"/>
          </p:cNvSpPr>
          <p:nvPr/>
        </p:nvSpPr>
        <p:spPr bwMode="auto">
          <a:xfrm>
            <a:off x="6172200" y="1981200"/>
            <a:ext cx="2057400" cy="1219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המין</a:t>
            </a:r>
            <a:endParaRPr lang="fr-FR"/>
          </a:p>
        </p:txBody>
      </p:sp>
      <p:sp>
        <p:nvSpPr>
          <p:cNvPr id="3585028" name="Oval 4"/>
          <p:cNvSpPr>
            <a:spLocks noChangeArrowheads="1"/>
          </p:cNvSpPr>
          <p:nvPr/>
        </p:nvSpPr>
        <p:spPr bwMode="auto">
          <a:xfrm>
            <a:off x="3124200" y="5105400"/>
            <a:ext cx="20574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החינוך והתרבות</a:t>
            </a:r>
            <a:endParaRPr lang="fr-FR"/>
          </a:p>
        </p:txBody>
      </p:sp>
      <p:sp>
        <p:nvSpPr>
          <p:cNvPr id="3585029" name="Oval 5"/>
          <p:cNvSpPr>
            <a:spLocks noChangeArrowheads="1"/>
          </p:cNvSpPr>
          <p:nvPr/>
        </p:nvSpPr>
        <p:spPr bwMode="auto">
          <a:xfrm>
            <a:off x="6934200" y="685800"/>
            <a:ext cx="20574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מערכת החיסון</a:t>
            </a:r>
            <a:endParaRPr lang="fr-FR"/>
          </a:p>
        </p:txBody>
      </p:sp>
      <p:sp>
        <p:nvSpPr>
          <p:cNvPr id="3585030" name="Oval 6"/>
          <p:cNvSpPr>
            <a:spLocks noChangeArrowheads="1"/>
          </p:cNvSpPr>
          <p:nvPr/>
        </p:nvSpPr>
        <p:spPr bwMode="auto">
          <a:xfrm>
            <a:off x="533400" y="4648200"/>
            <a:ext cx="2057400" cy="1219200"/>
          </a:xfrm>
          <a:prstGeom prst="ellipse">
            <a:avLst/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שפת הגוף והפנים</a:t>
            </a:r>
            <a:endParaRPr lang="fr-FR"/>
          </a:p>
        </p:txBody>
      </p:sp>
      <p:sp>
        <p:nvSpPr>
          <p:cNvPr id="3585031" name="Oval 7"/>
          <p:cNvSpPr>
            <a:spLocks noChangeArrowheads="1"/>
          </p:cNvSpPr>
          <p:nvPr/>
        </p:nvSpPr>
        <p:spPr bwMode="auto">
          <a:xfrm>
            <a:off x="7086600" y="4343400"/>
            <a:ext cx="2057400" cy="12192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מערכת העצבים</a:t>
            </a:r>
            <a:endParaRPr lang="fr-FR"/>
          </a:p>
        </p:txBody>
      </p:sp>
      <p:sp>
        <p:nvSpPr>
          <p:cNvPr id="3585032" name="Oval 8"/>
          <p:cNvSpPr>
            <a:spLocks noChangeArrowheads="1"/>
          </p:cNvSpPr>
          <p:nvPr/>
        </p:nvSpPr>
        <p:spPr bwMode="auto">
          <a:xfrm>
            <a:off x="3505200" y="3352800"/>
            <a:ext cx="2057400" cy="1219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מחשבה, רגשות</a:t>
            </a:r>
            <a:endParaRPr lang="fr-FR"/>
          </a:p>
        </p:txBody>
      </p:sp>
      <p:sp>
        <p:nvSpPr>
          <p:cNvPr id="3585033" name="Oval 9"/>
          <p:cNvSpPr>
            <a:spLocks noChangeArrowheads="1"/>
          </p:cNvSpPr>
          <p:nvPr/>
        </p:nvSpPr>
        <p:spPr bwMode="auto">
          <a:xfrm>
            <a:off x="1371600" y="2057400"/>
            <a:ext cx="2057400" cy="1219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התנהגות</a:t>
            </a:r>
            <a:endParaRPr lang="fr-FR"/>
          </a:p>
        </p:txBody>
      </p:sp>
      <p:sp>
        <p:nvSpPr>
          <p:cNvPr id="3585034" name="Oval 10"/>
          <p:cNvSpPr>
            <a:spLocks noChangeArrowheads="1"/>
          </p:cNvSpPr>
          <p:nvPr/>
        </p:nvSpPr>
        <p:spPr bwMode="auto">
          <a:xfrm>
            <a:off x="2514600" y="1219200"/>
            <a:ext cx="1600200" cy="9144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הניסיון</a:t>
            </a:r>
            <a:endParaRPr lang="fr-FR"/>
          </a:p>
        </p:txBody>
      </p:sp>
      <p:sp>
        <p:nvSpPr>
          <p:cNvPr id="3585035" name="Oval 11"/>
          <p:cNvSpPr>
            <a:spLocks noChangeArrowheads="1"/>
          </p:cNvSpPr>
          <p:nvPr/>
        </p:nvSpPr>
        <p:spPr bwMode="auto">
          <a:xfrm>
            <a:off x="5181600" y="5334000"/>
            <a:ext cx="2362200" cy="1295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הגנטיקה</a:t>
            </a:r>
            <a:endParaRPr lang="fr-FR"/>
          </a:p>
        </p:txBody>
      </p:sp>
      <p:sp>
        <p:nvSpPr>
          <p:cNvPr id="3585036" name="Oval 12"/>
          <p:cNvSpPr>
            <a:spLocks noChangeArrowheads="1"/>
          </p:cNvSpPr>
          <p:nvPr/>
        </p:nvSpPr>
        <p:spPr bwMode="auto">
          <a:xfrm>
            <a:off x="1295400" y="3429000"/>
            <a:ext cx="1828800" cy="12192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הסביבה</a:t>
            </a:r>
            <a:endParaRPr lang="fr-FR"/>
          </a:p>
        </p:txBody>
      </p:sp>
      <p:sp>
        <p:nvSpPr>
          <p:cNvPr id="3585037" name="Oval 13"/>
          <p:cNvSpPr>
            <a:spLocks noChangeArrowheads="1"/>
          </p:cNvSpPr>
          <p:nvPr/>
        </p:nvSpPr>
        <p:spPr bwMode="auto">
          <a:xfrm>
            <a:off x="0" y="990600"/>
            <a:ext cx="1600200" cy="1066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נסיבות החיים</a:t>
            </a:r>
            <a:endParaRPr lang="fr-FR"/>
          </a:p>
        </p:txBody>
      </p:sp>
      <p:sp>
        <p:nvSpPr>
          <p:cNvPr id="3585038" name="Line 14"/>
          <p:cNvSpPr>
            <a:spLocks noChangeShapeType="1"/>
          </p:cNvSpPr>
          <p:nvPr/>
        </p:nvSpPr>
        <p:spPr bwMode="auto">
          <a:xfrm>
            <a:off x="4419600" y="4572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39" name="Line 15"/>
          <p:cNvSpPr>
            <a:spLocks noChangeShapeType="1"/>
          </p:cNvSpPr>
          <p:nvPr/>
        </p:nvSpPr>
        <p:spPr bwMode="auto">
          <a:xfrm flipV="1">
            <a:off x="4191000" y="4572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0" name="Line 16"/>
          <p:cNvSpPr>
            <a:spLocks noChangeShapeType="1"/>
          </p:cNvSpPr>
          <p:nvPr/>
        </p:nvSpPr>
        <p:spPr bwMode="auto">
          <a:xfrm>
            <a:off x="32766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1" name="Line 17"/>
          <p:cNvSpPr>
            <a:spLocks noChangeShapeType="1"/>
          </p:cNvSpPr>
          <p:nvPr/>
        </p:nvSpPr>
        <p:spPr bwMode="auto">
          <a:xfrm flipV="1">
            <a:off x="5105400" y="3048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2" name="Line 18"/>
          <p:cNvSpPr>
            <a:spLocks noChangeShapeType="1"/>
          </p:cNvSpPr>
          <p:nvPr/>
        </p:nvSpPr>
        <p:spPr bwMode="auto">
          <a:xfrm flipV="1">
            <a:off x="2362200" y="4343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3" name="Line 19"/>
          <p:cNvSpPr>
            <a:spLocks noChangeShapeType="1"/>
          </p:cNvSpPr>
          <p:nvPr/>
        </p:nvSpPr>
        <p:spPr bwMode="auto">
          <a:xfrm>
            <a:off x="8382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4" name="Line 20"/>
          <p:cNvSpPr>
            <a:spLocks noChangeShapeType="1"/>
          </p:cNvSpPr>
          <p:nvPr/>
        </p:nvSpPr>
        <p:spPr bwMode="auto">
          <a:xfrm>
            <a:off x="2743200" y="3200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5" name="Line 21"/>
          <p:cNvSpPr>
            <a:spLocks noChangeShapeType="1"/>
          </p:cNvSpPr>
          <p:nvPr/>
        </p:nvSpPr>
        <p:spPr bwMode="auto">
          <a:xfrm flipV="1">
            <a:off x="4953000" y="4724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6" name="Line 22"/>
          <p:cNvSpPr>
            <a:spLocks noChangeShapeType="1"/>
          </p:cNvSpPr>
          <p:nvPr/>
        </p:nvSpPr>
        <p:spPr bwMode="auto">
          <a:xfrm>
            <a:off x="762000" y="20574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7" name="Line 23"/>
          <p:cNvSpPr>
            <a:spLocks noChangeShapeType="1"/>
          </p:cNvSpPr>
          <p:nvPr/>
        </p:nvSpPr>
        <p:spPr bwMode="auto">
          <a:xfrm flipH="1" flipV="1">
            <a:off x="2514600" y="4648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8" name="Line 24"/>
          <p:cNvSpPr>
            <a:spLocks noChangeShapeType="1"/>
          </p:cNvSpPr>
          <p:nvPr/>
        </p:nvSpPr>
        <p:spPr bwMode="auto">
          <a:xfrm flipH="1">
            <a:off x="6019800" y="1905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49" name="Line 25"/>
          <p:cNvSpPr>
            <a:spLocks noChangeShapeType="1"/>
          </p:cNvSpPr>
          <p:nvPr/>
        </p:nvSpPr>
        <p:spPr bwMode="auto">
          <a:xfrm flipH="1" flipV="1">
            <a:off x="7620000" y="3200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0" name="Line 26"/>
          <p:cNvSpPr>
            <a:spLocks noChangeShapeType="1"/>
          </p:cNvSpPr>
          <p:nvPr/>
        </p:nvSpPr>
        <p:spPr bwMode="auto">
          <a:xfrm flipV="1"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1" name="Line 27"/>
          <p:cNvSpPr>
            <a:spLocks noChangeShapeType="1"/>
          </p:cNvSpPr>
          <p:nvPr/>
        </p:nvSpPr>
        <p:spPr bwMode="auto">
          <a:xfrm>
            <a:off x="24384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2" name="Line 28"/>
          <p:cNvSpPr>
            <a:spLocks noChangeShapeType="1"/>
          </p:cNvSpPr>
          <p:nvPr/>
        </p:nvSpPr>
        <p:spPr bwMode="auto">
          <a:xfrm flipV="1">
            <a:off x="4876800" y="1676400"/>
            <a:ext cx="2286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3" name="Line 29"/>
          <p:cNvSpPr>
            <a:spLocks noChangeShapeType="1"/>
          </p:cNvSpPr>
          <p:nvPr/>
        </p:nvSpPr>
        <p:spPr bwMode="auto">
          <a:xfrm flipH="1">
            <a:off x="5562600" y="3733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4" name="Line 30"/>
          <p:cNvSpPr>
            <a:spLocks noChangeShapeType="1"/>
          </p:cNvSpPr>
          <p:nvPr/>
        </p:nvSpPr>
        <p:spPr bwMode="auto">
          <a:xfrm>
            <a:off x="3352800" y="2133600"/>
            <a:ext cx="914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5" name="Line 31"/>
          <p:cNvSpPr>
            <a:spLocks noChangeShapeType="1"/>
          </p:cNvSpPr>
          <p:nvPr/>
        </p:nvSpPr>
        <p:spPr bwMode="auto">
          <a:xfrm flipH="1" flipV="1">
            <a:off x="22098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6" name="Line 32"/>
          <p:cNvSpPr>
            <a:spLocks noChangeShapeType="1"/>
          </p:cNvSpPr>
          <p:nvPr/>
        </p:nvSpPr>
        <p:spPr bwMode="auto">
          <a:xfrm>
            <a:off x="7924800" y="1905000"/>
            <a:ext cx="838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7" name="Line 33"/>
          <p:cNvSpPr>
            <a:spLocks noChangeShapeType="1"/>
          </p:cNvSpPr>
          <p:nvPr/>
        </p:nvSpPr>
        <p:spPr bwMode="auto">
          <a:xfrm flipV="1">
            <a:off x="3429000" y="2209800"/>
            <a:ext cx="1524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8" name="Line 34"/>
          <p:cNvSpPr>
            <a:spLocks noChangeShapeType="1"/>
          </p:cNvSpPr>
          <p:nvPr/>
        </p:nvSpPr>
        <p:spPr bwMode="auto">
          <a:xfrm flipH="1" flipV="1">
            <a:off x="48006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59" name="Line 35"/>
          <p:cNvSpPr>
            <a:spLocks noChangeShapeType="1"/>
          </p:cNvSpPr>
          <p:nvPr/>
        </p:nvSpPr>
        <p:spPr bwMode="auto">
          <a:xfrm flipH="1" flipV="1">
            <a:off x="5257800" y="2895600"/>
            <a:ext cx="762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0" name="Line 36"/>
          <p:cNvSpPr>
            <a:spLocks noChangeShapeType="1"/>
          </p:cNvSpPr>
          <p:nvPr/>
        </p:nvSpPr>
        <p:spPr bwMode="auto">
          <a:xfrm flipH="1">
            <a:off x="5410200" y="4343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1" name="Line 37"/>
          <p:cNvSpPr>
            <a:spLocks noChangeShapeType="1"/>
          </p:cNvSpPr>
          <p:nvPr/>
        </p:nvSpPr>
        <p:spPr bwMode="auto">
          <a:xfrm>
            <a:off x="60198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2" name="Line 38"/>
          <p:cNvSpPr>
            <a:spLocks noChangeShapeType="1"/>
          </p:cNvSpPr>
          <p:nvPr/>
        </p:nvSpPr>
        <p:spPr bwMode="auto">
          <a:xfrm>
            <a:off x="29718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3" name="Line 39"/>
          <p:cNvSpPr>
            <a:spLocks noChangeShapeType="1"/>
          </p:cNvSpPr>
          <p:nvPr/>
        </p:nvSpPr>
        <p:spPr bwMode="auto">
          <a:xfrm flipV="1">
            <a:off x="2590800" y="5029200"/>
            <a:ext cx="457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4" name="Line 40"/>
          <p:cNvSpPr>
            <a:spLocks noChangeShapeType="1"/>
          </p:cNvSpPr>
          <p:nvPr/>
        </p:nvSpPr>
        <p:spPr bwMode="auto">
          <a:xfrm>
            <a:off x="5257800" y="2895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5" name="Line 41"/>
          <p:cNvSpPr>
            <a:spLocks noChangeShapeType="1"/>
          </p:cNvSpPr>
          <p:nvPr/>
        </p:nvSpPr>
        <p:spPr bwMode="auto">
          <a:xfrm>
            <a:off x="1676400" y="152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6" name="Line 42"/>
          <p:cNvSpPr>
            <a:spLocks noChangeShapeType="1"/>
          </p:cNvSpPr>
          <p:nvPr/>
        </p:nvSpPr>
        <p:spPr bwMode="auto">
          <a:xfrm flipV="1">
            <a:off x="990600" y="31242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7" name="Line 43"/>
          <p:cNvSpPr>
            <a:spLocks noChangeShapeType="1"/>
          </p:cNvSpPr>
          <p:nvPr/>
        </p:nvSpPr>
        <p:spPr bwMode="auto">
          <a:xfrm flipH="1" flipV="1">
            <a:off x="3657600" y="2057400"/>
            <a:ext cx="3352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8" name="Line 44"/>
          <p:cNvSpPr>
            <a:spLocks noChangeShapeType="1"/>
          </p:cNvSpPr>
          <p:nvPr/>
        </p:nvSpPr>
        <p:spPr bwMode="auto">
          <a:xfrm flipV="1">
            <a:off x="4038600" y="14478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69" name="Line 45"/>
          <p:cNvSpPr>
            <a:spLocks noChangeShapeType="1"/>
          </p:cNvSpPr>
          <p:nvPr/>
        </p:nvSpPr>
        <p:spPr bwMode="auto">
          <a:xfrm flipH="1">
            <a:off x="4724400" y="2895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0" name="Oval 46"/>
          <p:cNvSpPr>
            <a:spLocks noChangeArrowheads="1"/>
          </p:cNvSpPr>
          <p:nvPr/>
        </p:nvSpPr>
        <p:spPr bwMode="auto">
          <a:xfrm>
            <a:off x="4038600" y="1676400"/>
            <a:ext cx="2057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המערכת ההורמונלית</a:t>
            </a:r>
            <a:endParaRPr lang="fr-FR"/>
          </a:p>
        </p:txBody>
      </p:sp>
      <p:sp>
        <p:nvSpPr>
          <p:cNvPr id="3585071" name="Oval 47"/>
          <p:cNvSpPr>
            <a:spLocks noChangeArrowheads="1"/>
          </p:cNvSpPr>
          <p:nvPr/>
        </p:nvSpPr>
        <p:spPr bwMode="auto">
          <a:xfrm>
            <a:off x="5638800" y="3581400"/>
            <a:ext cx="1752600" cy="12192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/>
              <a:t>הכסף</a:t>
            </a:r>
            <a:endParaRPr lang="fr-FR"/>
          </a:p>
        </p:txBody>
      </p:sp>
      <p:sp>
        <p:nvSpPr>
          <p:cNvPr id="3585072" name="Line 48"/>
          <p:cNvSpPr>
            <a:spLocks noChangeShapeType="1"/>
          </p:cNvSpPr>
          <p:nvPr/>
        </p:nvSpPr>
        <p:spPr bwMode="auto">
          <a:xfrm flipH="1" flipV="1">
            <a:off x="2743200" y="3276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3" name="Line 49"/>
          <p:cNvSpPr>
            <a:spLocks noChangeShapeType="1"/>
          </p:cNvSpPr>
          <p:nvPr/>
        </p:nvSpPr>
        <p:spPr bwMode="auto">
          <a:xfrm flipV="1">
            <a:off x="6172200" y="4800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4" name="Line 50"/>
          <p:cNvSpPr>
            <a:spLocks noChangeShapeType="1"/>
          </p:cNvSpPr>
          <p:nvPr/>
        </p:nvSpPr>
        <p:spPr bwMode="auto">
          <a:xfrm>
            <a:off x="2971800" y="4419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5" name="Line 51"/>
          <p:cNvSpPr>
            <a:spLocks noChangeShapeType="1"/>
          </p:cNvSpPr>
          <p:nvPr/>
        </p:nvSpPr>
        <p:spPr bwMode="auto">
          <a:xfrm flipH="1">
            <a:off x="6781800" y="1828800"/>
            <a:ext cx="1676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6" name="Line 52"/>
          <p:cNvSpPr>
            <a:spLocks noChangeShapeType="1"/>
          </p:cNvSpPr>
          <p:nvPr/>
        </p:nvSpPr>
        <p:spPr bwMode="auto">
          <a:xfrm flipV="1">
            <a:off x="2590800" y="46482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7" name="Line 53"/>
          <p:cNvSpPr>
            <a:spLocks noChangeShapeType="1"/>
          </p:cNvSpPr>
          <p:nvPr/>
        </p:nvSpPr>
        <p:spPr bwMode="auto">
          <a:xfrm flipH="1" flipV="1">
            <a:off x="2362200" y="56388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8" name="Line 54"/>
          <p:cNvSpPr>
            <a:spLocks noChangeShapeType="1"/>
          </p:cNvSpPr>
          <p:nvPr/>
        </p:nvSpPr>
        <p:spPr bwMode="auto">
          <a:xfrm flipH="1" flipV="1">
            <a:off x="3048000" y="4191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79" name="Line 55"/>
          <p:cNvSpPr>
            <a:spLocks noChangeShapeType="1"/>
          </p:cNvSpPr>
          <p:nvPr/>
        </p:nvSpPr>
        <p:spPr bwMode="auto">
          <a:xfrm flipH="1" flipV="1">
            <a:off x="1524000" y="1676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80" name="Line 56"/>
          <p:cNvSpPr>
            <a:spLocks noChangeShapeType="1"/>
          </p:cNvSpPr>
          <p:nvPr/>
        </p:nvSpPr>
        <p:spPr bwMode="auto">
          <a:xfrm>
            <a:off x="7391400" y="4114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81" name="Line 57"/>
          <p:cNvSpPr>
            <a:spLocks noChangeShapeType="1"/>
          </p:cNvSpPr>
          <p:nvPr/>
        </p:nvSpPr>
        <p:spPr bwMode="auto">
          <a:xfrm flipH="1" flipV="1">
            <a:off x="3581400" y="21336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82" name="Line 58"/>
          <p:cNvSpPr>
            <a:spLocks noChangeShapeType="1"/>
          </p:cNvSpPr>
          <p:nvPr/>
        </p:nvSpPr>
        <p:spPr bwMode="auto">
          <a:xfrm flipV="1">
            <a:off x="5791200" y="15240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083" name="Line 59"/>
          <p:cNvSpPr>
            <a:spLocks noChangeShapeType="1"/>
          </p:cNvSpPr>
          <p:nvPr/>
        </p:nvSpPr>
        <p:spPr bwMode="auto">
          <a:xfrm flipH="1" flipV="1">
            <a:off x="4724400" y="617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imSun" pitchFamily="2" charset="-122"/>
              </a:rPr>
              <a:t>Facial Feedback</a:t>
            </a:r>
            <a:r>
              <a:rPr lang="en-US"/>
              <a:t> </a:t>
            </a:r>
          </a:p>
        </p:txBody>
      </p:sp>
      <p:sp>
        <p:nvSpPr>
          <p:cNvPr id="34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</a:pPr>
            <a:endParaRPr lang="he-IL" sz="1400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i="1"/>
              <a:t>Dermatologic Surg</a:t>
            </a:r>
            <a:r>
              <a:rPr lang="en-US" sz="1400"/>
              <a:t>. 2006;32:645-650                                                    </a:t>
            </a:r>
            <a:endParaRPr lang="he-IL" sz="1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  <a:buFontTx/>
              <a:buNone/>
            </a:pPr>
            <a:endParaRPr lang="en-US" sz="1400"/>
          </a:p>
        </p:txBody>
      </p:sp>
      <p:pic>
        <p:nvPicPr>
          <p:cNvPr id="3426308" name="Picture 4" descr="botox_before_after_forehead_fo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943600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he-IL" b="1">
                <a:cs typeface="Guttman Calligraphic" pitchFamily="2" charset="-79"/>
              </a:rPr>
              <a:t>חיוך ... התרופה לכל עצבות</a:t>
            </a:r>
            <a:br>
              <a:rPr lang="he-IL" b="1">
                <a:cs typeface="Guttman Calligraphic" pitchFamily="2" charset="-79"/>
              </a:rPr>
            </a:br>
            <a:endParaRPr lang="fr-FR" b="1">
              <a:cs typeface="Guttman Calligraphic" pitchFamily="2" charset="-79"/>
            </a:endParaRPr>
          </a:p>
        </p:txBody>
      </p:sp>
      <p:sp>
        <p:nvSpPr>
          <p:cNvPr id="36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19800"/>
            <a:ext cx="8229600" cy="4572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FACIAL FEEDBACK THEORY </a:t>
            </a:r>
            <a:endParaRPr lang="he-IL" sz="2000"/>
          </a:p>
        </p:txBody>
      </p:sp>
      <p:pic>
        <p:nvPicPr>
          <p:cNvPr id="3655684" name="Picture 4" descr="obama_smile_ssh_20080603090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10125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410" name="Picture 2" descr="firework_ob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419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he-IL" b="1">
                <a:solidFill>
                  <a:schemeClr val="bg1"/>
                </a:solidFill>
                <a:cs typeface="Guttman Calligraphic" pitchFamily="2" charset="-79"/>
              </a:rPr>
              <a:t>בשבחי המילניום</a:t>
            </a:r>
            <a:endParaRPr lang="fr-FR" b="1">
              <a:solidFill>
                <a:schemeClr val="bg1"/>
              </a:solidFill>
              <a:cs typeface="Guttman Calligraphic" pitchFamily="2" charset="-79"/>
            </a:endParaRPr>
          </a:p>
        </p:txBody>
      </p:sp>
      <p:sp>
        <p:nvSpPr>
          <p:cNvPr id="3089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9413" name="Picture 5" descr="milen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414" name="Picture 6" descr="firework6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415" name="Picture 7" descr="firework6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זוכי אוסקר חיים יותר</a:t>
            </a:r>
            <a:endParaRPr lang="fr-FR" b="1">
              <a:cs typeface="Guttman Calligraphic" pitchFamily="2" charset="-79"/>
            </a:endParaRPr>
          </a:p>
        </p:txBody>
      </p:sp>
      <p:sp>
        <p:nvSpPr>
          <p:cNvPr id="309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0436" name="Picture 4" descr="oscar-winners-gir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387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קבוצות תמיכה משפרות סיכויי החלמה</a:t>
            </a:r>
            <a:endParaRPr lang="fr-FR" b="1">
              <a:cs typeface="Guttman Calligraphic" pitchFamily="2" charset="-79"/>
            </a:endParaRPr>
          </a:p>
        </p:txBody>
      </p:sp>
      <p:sp>
        <p:nvSpPr>
          <p:cNvPr id="309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1460" name="Picture 4" descr="Support%20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3500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508" name="Picture 4" descr="full_14082003_frie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0466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>
                <a:cs typeface="Guttman Calligraphic" pitchFamily="2" charset="-79"/>
              </a:rPr>
              <a:t>לך לגן עדן בשביל האקלים</a:t>
            </a:r>
            <a:r>
              <a:rPr lang="en-US" sz="4000" b="1">
                <a:cs typeface="Guttman Calligraphic" pitchFamily="2" charset="-79"/>
              </a:rPr>
              <a:t>; </a:t>
            </a:r>
            <a:r>
              <a:rPr lang="he-IL" sz="4000" b="1">
                <a:cs typeface="Guttman Calligraphic" pitchFamily="2" charset="-79"/>
              </a:rPr>
              <a:t> לגיהינום בשביל החברים             מארק טווין </a:t>
            </a:r>
            <a:endParaRPr lang="fr-FR" sz="4000" b="1">
              <a:cs typeface="Guttman Calligraphic" pitchFamily="2" charset="-79"/>
            </a:endParaRPr>
          </a:p>
        </p:txBody>
      </p:sp>
      <p:sp>
        <p:nvSpPr>
          <p:cNvPr id="309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6868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200" b="1"/>
              <a:t>Heart 2004, 90(5), 518-522                                           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8882" name="Picture 2" descr="syn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8883" name="Oval 3"/>
          <p:cNvSpPr>
            <a:spLocks noChangeArrowheads="1"/>
          </p:cNvSpPr>
          <p:nvPr/>
        </p:nvSpPr>
        <p:spPr bwMode="auto">
          <a:xfrm>
            <a:off x="4114800" y="1371600"/>
            <a:ext cx="3276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3600" b="1">
                <a:solidFill>
                  <a:srgbClr val="FF0000"/>
                </a:solidFill>
                <a:cs typeface="Guttman Calligraphic" pitchFamily="2" charset="-79"/>
              </a:rPr>
              <a:t>הכול קשור!</a:t>
            </a:r>
            <a:endParaRPr lang="fr-FR" sz="3600" b="1">
              <a:solidFill>
                <a:srgbClr val="FF0000"/>
              </a:solidFill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FF0066"/>
                </a:solidFill>
                <a:cs typeface="Guttman Calligraphic" pitchFamily="2" charset="-79"/>
              </a:rPr>
              <a:t>כולנו רקמה אנושית אחת</a:t>
            </a:r>
            <a:endParaRPr lang="fr-FR">
              <a:solidFill>
                <a:srgbClr val="FF0066"/>
              </a:solidFill>
              <a:cs typeface="Guttman Calligraphic" pitchFamily="2" charset="-79"/>
            </a:endParaRPr>
          </a:p>
        </p:txBody>
      </p:sp>
      <p:sp>
        <p:nvSpPr>
          <p:cNvPr id="35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>
                <a:cs typeface="Guttman Calligraphic" pitchFamily="2" charset="-79"/>
              </a:rPr>
              <a:t>שכן קרוב מאושר מעלה את הסיכוי לאושר </a:t>
            </a:r>
            <a:r>
              <a:rPr lang="he-IL">
                <a:solidFill>
                  <a:srgbClr val="FF0066"/>
                </a:solidFill>
                <a:cs typeface="Guttman Calligraphic" pitchFamily="2" charset="-79"/>
              </a:rPr>
              <a:t>ב-34%!</a:t>
            </a:r>
            <a:r>
              <a:rPr lang="he-IL">
                <a:cs typeface="Guttman Calligraphic" pitchFamily="2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e-IL">
                <a:cs typeface="Guttman Calligraphic" pitchFamily="2" charset="-79"/>
              </a:rPr>
              <a:t>אח רחוק שהופך מאושר - </a:t>
            </a:r>
            <a:r>
              <a:rPr lang="he-IL">
                <a:solidFill>
                  <a:srgbClr val="FF0066"/>
                </a:solidFill>
                <a:cs typeface="Guttman Calligraphic" pitchFamily="2" charset="-79"/>
              </a:rPr>
              <a:t>14%</a:t>
            </a:r>
            <a:endParaRPr lang="he-IL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>
                <a:cs typeface="Guttman Calligraphic" pitchFamily="2" charset="-79"/>
              </a:rPr>
              <a:t>חבר מאושר שגר במרחק 1.5 קמ'  - </a:t>
            </a:r>
            <a:r>
              <a:rPr lang="he-IL">
                <a:solidFill>
                  <a:srgbClr val="FF0066"/>
                </a:solidFill>
                <a:cs typeface="Guttman Calligraphic" pitchFamily="2" charset="-79"/>
              </a:rPr>
              <a:t>25%</a:t>
            </a:r>
          </a:p>
          <a:p>
            <a:pPr>
              <a:lnSpc>
                <a:spcPct val="90000"/>
              </a:lnSpc>
            </a:pPr>
            <a:r>
              <a:rPr lang="he-IL">
                <a:cs typeface="Guttman Calligraphic" pitchFamily="2" charset="-79"/>
              </a:rPr>
              <a:t>בן זוג שהופך להיות מאושר מעלה את הסיכוי לאושר </a:t>
            </a:r>
            <a:r>
              <a:rPr lang="he-IL">
                <a:solidFill>
                  <a:srgbClr val="FF0066"/>
                </a:solidFill>
                <a:cs typeface="Guttman Calligraphic" pitchFamily="2" charset="-79"/>
              </a:rPr>
              <a:t>ב-8%</a:t>
            </a:r>
            <a:r>
              <a:rPr lang="he-IL">
                <a:cs typeface="Guttman Calligraphic" pitchFamily="2" charset="-79"/>
              </a:rPr>
              <a:t> בלבד (אבל גם את האומללות)</a:t>
            </a:r>
          </a:p>
          <a:p>
            <a:pPr>
              <a:lnSpc>
                <a:spcPct val="90000"/>
              </a:lnSpc>
            </a:pPr>
            <a:r>
              <a:rPr lang="he-IL">
                <a:cs typeface="Guttman Calligraphic" pitchFamily="2" charset="-79"/>
              </a:rPr>
              <a:t>ככל שיש לאדם יותר חברים מאושרים הוא יותר מאושר. </a:t>
            </a:r>
            <a:r>
              <a:rPr lang="he-IL">
                <a:solidFill>
                  <a:srgbClr val="FF0066"/>
                </a:solidFill>
                <a:cs typeface="Guttman Calligraphic" pitchFamily="2" charset="-79"/>
              </a:rPr>
              <a:t>15%</a:t>
            </a:r>
            <a:r>
              <a:rPr lang="he-IL">
                <a:cs typeface="Guttman Calligraphic" pitchFamily="2" charset="-79"/>
              </a:rPr>
              <a:t> יותר על כל חבר!</a:t>
            </a:r>
          </a:p>
          <a:p>
            <a:pPr>
              <a:lnSpc>
                <a:spcPct val="90000"/>
              </a:lnSpc>
            </a:pPr>
            <a:endParaRPr lang="he-IL">
              <a:cs typeface="Guttman Calligraphic" pitchFamily="2" charset="-79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BMJ 2008;337:a2338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שנים של השמנת יתר</a:t>
            </a:r>
            <a:endParaRPr lang="fr-FR">
              <a:cs typeface="Guttman Calligraphic" pitchFamily="2" charset="-79"/>
            </a:endParaRPr>
          </a:p>
        </p:txBody>
      </p:sp>
      <p:sp>
        <p:nvSpPr>
          <p:cNvPr id="32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8852" name="Picture 4" descr="Scan1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2448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8000"/>
                </a:solidFill>
                <a:latin typeface="Lucida Handwriting" pitchFamily="66" charset="0"/>
                <a:cs typeface="Guttman Calligraphic" pitchFamily="2" charset="-79"/>
              </a:rPr>
              <a:t>קשר בין הנפש לגוף</a:t>
            </a:r>
            <a:endParaRPr lang="en-US">
              <a:solidFill>
                <a:srgbClr val="008000"/>
              </a:solidFill>
              <a:latin typeface="Lucida Handwriting" pitchFamily="66" charset="0"/>
              <a:cs typeface="Guttman Calligraphic" pitchFamily="2" charset="-79"/>
            </a:endParaRPr>
          </a:p>
        </p:txBody>
      </p:sp>
      <p:sp>
        <p:nvSpPr>
          <p:cNvPr id="37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229600" cy="4778375"/>
          </a:xfrm>
        </p:spPr>
        <p:txBody>
          <a:bodyPr/>
          <a:lstStyle/>
          <a:p>
            <a:pPr>
              <a:buFontTx/>
              <a:buNone/>
            </a:pPr>
            <a:endParaRPr lang="he-IL" sz="2800">
              <a:cs typeface="Guttman Calligraphic" pitchFamily="2" charset="-79"/>
            </a:endParaRPr>
          </a:p>
          <a:p>
            <a:pPr>
              <a:buFontTx/>
              <a:buNone/>
            </a:pPr>
            <a:r>
              <a:rPr lang="he-IL" b="1">
                <a:solidFill>
                  <a:srgbClr val="CC0000"/>
                </a:solidFill>
                <a:cs typeface="Guttman Calligraphic" pitchFamily="2" charset="-79"/>
              </a:rPr>
              <a:t>לכל מחשבה העוברת במוחנו מתלווה תגובה כימית בגוף </a:t>
            </a:r>
          </a:p>
          <a:p>
            <a:pPr>
              <a:buFontTx/>
              <a:buNone/>
            </a:pPr>
            <a:endParaRPr lang="he-IL" b="1">
              <a:solidFill>
                <a:srgbClr val="CC0000"/>
              </a:solidFill>
              <a:cs typeface="Guttman Calligraphic" pitchFamily="2" charset="-79"/>
            </a:endParaRPr>
          </a:p>
          <a:p>
            <a:pPr>
              <a:buFontTx/>
              <a:buNone/>
            </a:pPr>
            <a:r>
              <a:rPr lang="he-IL" b="1">
                <a:cs typeface="Guttman Calligraphic" pitchFamily="2" charset="-79"/>
              </a:rPr>
              <a:t>                         מחשבה</a:t>
            </a:r>
          </a:p>
          <a:p>
            <a:pPr>
              <a:buFontTx/>
              <a:buNone/>
            </a:pPr>
            <a:r>
              <a:rPr lang="he-IL" b="1">
                <a:cs typeface="Guttman Calligraphic" pitchFamily="2" charset="-79"/>
              </a:rPr>
              <a:t>   </a:t>
            </a:r>
          </a:p>
          <a:p>
            <a:pPr>
              <a:buFontTx/>
              <a:buNone/>
            </a:pPr>
            <a:r>
              <a:rPr lang="he-IL" b="1">
                <a:cs typeface="Guttman Calligraphic" pitchFamily="2" charset="-79"/>
              </a:rPr>
              <a:t>   ייצור חומר כימי (הורמון, נוירוטרנסמיטר, כדוריות דם, חלבון וכו')</a:t>
            </a:r>
          </a:p>
        </p:txBody>
      </p:sp>
      <p:sp>
        <p:nvSpPr>
          <p:cNvPr id="3740676" name="Line 4"/>
          <p:cNvSpPr>
            <a:spLocks noChangeShapeType="1"/>
          </p:cNvSpPr>
          <p:nvPr/>
        </p:nvSpPr>
        <p:spPr bwMode="auto">
          <a:xfrm>
            <a:off x="4953000" y="3581400"/>
            <a:ext cx="0" cy="685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06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714500"/>
          </a:xfrm>
        </p:spPr>
        <p:txBody>
          <a:bodyPr/>
          <a:lstStyle/>
          <a:p>
            <a:r>
              <a:rPr lang="he-IL" sz="4800" b="1">
                <a:solidFill>
                  <a:srgbClr val="800080"/>
                </a:solidFill>
                <a:cs typeface="Guttman Calligraphic" pitchFamily="2" charset="-79"/>
              </a:rPr>
              <a:t>עיקר הסכנה לבריאות ולשמחה:</a:t>
            </a:r>
            <a:endParaRPr lang="fr-FR" sz="4000" b="1"/>
          </a:p>
        </p:txBody>
      </p:sp>
      <p:sp>
        <p:nvSpPr>
          <p:cNvPr id="395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5400"/>
            <a:ext cx="8740775" cy="4930775"/>
          </a:xfrm>
        </p:spPr>
        <p:txBody>
          <a:bodyPr/>
          <a:lstStyle/>
          <a:p>
            <a:pPr>
              <a:buFontTx/>
              <a:buNone/>
            </a:pPr>
            <a:r>
              <a:rPr lang="he-IL">
                <a:cs typeface="Guttman Calligraphic" pitchFamily="2" charset="-79"/>
              </a:rPr>
              <a:t> </a:t>
            </a:r>
          </a:p>
          <a:p>
            <a:endParaRPr lang="fr-FR">
              <a:cs typeface="Guttman Calligraphic" pitchFamily="2" charset="-79"/>
            </a:endParaRPr>
          </a:p>
        </p:txBody>
      </p:sp>
      <p:sp>
        <p:nvSpPr>
          <p:cNvPr id="395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2852738"/>
            <a:ext cx="7854950" cy="3776662"/>
          </a:xfrm>
        </p:spPr>
        <p:txBody>
          <a:bodyPr/>
          <a:lstStyle/>
          <a:p>
            <a:pPr algn="ctr">
              <a:buFontTx/>
              <a:buNone/>
            </a:pPr>
            <a:r>
              <a:rPr lang="he-IL" sz="8000">
                <a:solidFill>
                  <a:srgbClr val="FF3300"/>
                </a:solidFill>
                <a:cs typeface="Guttman Calligraphic" pitchFamily="2" charset="-79"/>
              </a:rPr>
              <a:t>סטרס!</a:t>
            </a:r>
            <a:endParaRPr lang="fr-FR" sz="8000">
              <a:solidFill>
                <a:srgbClr val="FF3300"/>
              </a:solidFill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76548" name="Picture 4" descr="כבי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716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5954" name="Picture 2" descr="bus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054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5955" name="Rectangle 3"/>
          <p:cNvSpPr>
            <a:spLocks noChangeArrowheads="1"/>
          </p:cNvSpPr>
          <p:nvPr/>
        </p:nvSpPr>
        <p:spPr bwMode="auto">
          <a:xfrm>
            <a:off x="6858000" y="5562600"/>
            <a:ext cx="83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6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495800" cy="5668963"/>
          </a:xfrm>
        </p:spPr>
        <p:txBody>
          <a:bodyPr/>
          <a:lstStyle/>
          <a:p>
            <a:pPr>
              <a:buFontTx/>
              <a:buNone/>
            </a:pPr>
            <a:endParaRPr lang="he-IL" sz="4400">
              <a:solidFill>
                <a:schemeClr val="accent2"/>
              </a:solidFill>
              <a:cs typeface="Guttman Calligraphic" pitchFamily="2" charset="-79"/>
            </a:endParaRPr>
          </a:p>
          <a:p>
            <a:endParaRPr lang="he-IL" sz="3200" b="1">
              <a:cs typeface="Guttman Calligraphic" pitchFamily="2" charset="-79"/>
            </a:endParaRPr>
          </a:p>
        </p:txBody>
      </p:sp>
      <p:sp>
        <p:nvSpPr>
          <p:cNvPr id="3965957" name="Rectangle 5"/>
          <p:cNvSpPr>
            <a:spLocks noChangeArrowheads="1"/>
          </p:cNvSpPr>
          <p:nvPr/>
        </p:nvSpPr>
        <p:spPr bwMode="auto">
          <a:xfrm>
            <a:off x="2971800" y="12954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838200"/>
          </a:xfrm>
        </p:spPr>
        <p:txBody>
          <a:bodyPr/>
          <a:lstStyle/>
          <a:p>
            <a:r>
              <a:rPr lang="he-IL" sz="5400">
                <a:solidFill>
                  <a:srgbClr val="3333CC"/>
                </a:solidFill>
                <a:cs typeface="Guttman Calligraphic" pitchFamily="2" charset="-79"/>
              </a:rPr>
              <a:t/>
            </a:r>
            <a:br>
              <a:rPr lang="he-IL" sz="5400">
                <a:solidFill>
                  <a:srgbClr val="3333CC"/>
                </a:solidFill>
                <a:cs typeface="Guttman Calligraphic" pitchFamily="2" charset="-79"/>
              </a:rPr>
            </a:br>
            <a:r>
              <a:rPr lang="he-IL" sz="5400">
                <a:solidFill>
                  <a:srgbClr val="3333CC"/>
                </a:solidFill>
                <a:cs typeface="Guttman Calligraphic" pitchFamily="2" charset="-79"/>
              </a:rPr>
              <a:t/>
            </a:r>
            <a:br>
              <a:rPr lang="he-IL" sz="5400">
                <a:solidFill>
                  <a:srgbClr val="3333CC"/>
                </a:solidFill>
                <a:cs typeface="Guttman Calligraphic" pitchFamily="2" charset="-79"/>
              </a:rPr>
            </a:br>
            <a:r>
              <a:rPr lang="he-IL" sz="5400">
                <a:solidFill>
                  <a:srgbClr val="3333CC"/>
                </a:solidFill>
                <a:cs typeface="Guttman Calligraphic" pitchFamily="2" charset="-79"/>
              </a:rPr>
              <a:t/>
            </a:r>
            <a:br>
              <a:rPr lang="he-IL" sz="5400">
                <a:solidFill>
                  <a:srgbClr val="3333CC"/>
                </a:solidFill>
                <a:cs typeface="Guttman Calligraphic" pitchFamily="2" charset="-79"/>
              </a:rPr>
            </a:br>
            <a:r>
              <a:rPr lang="he-IL" sz="6000">
                <a:solidFill>
                  <a:srgbClr val="3333CC"/>
                </a:solidFill>
                <a:cs typeface="Guttman Calligraphic" pitchFamily="2" charset="-79"/>
              </a:rPr>
              <a:t>מי מפחד מהמחשב?</a:t>
            </a:r>
            <a:r>
              <a:rPr lang="he-IL" sz="5400">
                <a:solidFill>
                  <a:srgbClr val="3333CC"/>
                </a:solidFill>
                <a:cs typeface="Guttman Calligraphic" pitchFamily="2" charset="-79"/>
              </a:rPr>
              <a:t/>
            </a:r>
            <a:br>
              <a:rPr lang="he-IL" sz="5400">
                <a:solidFill>
                  <a:srgbClr val="3333CC"/>
                </a:solidFill>
                <a:cs typeface="Guttman Calligraphic" pitchFamily="2" charset="-79"/>
              </a:rPr>
            </a:br>
            <a:r>
              <a:rPr lang="he-IL" sz="5400">
                <a:solidFill>
                  <a:srgbClr val="3333CC"/>
                </a:solidFill>
                <a:cs typeface="Guttman Calligraphic" pitchFamily="2" charset="-79"/>
              </a:rPr>
              <a:t/>
            </a:r>
            <a:br>
              <a:rPr lang="he-IL" sz="5400">
                <a:solidFill>
                  <a:srgbClr val="3333CC"/>
                </a:solidFill>
                <a:cs typeface="Guttman Calligraphic" pitchFamily="2" charset="-79"/>
              </a:rPr>
            </a:br>
            <a:endParaRPr lang="en-US" sz="5400">
              <a:solidFill>
                <a:srgbClr val="3333CC"/>
              </a:solidFill>
              <a:cs typeface="Guttman Calligraphic" pitchFamily="2" charset="-79"/>
            </a:endParaRPr>
          </a:p>
        </p:txBody>
      </p:sp>
      <p:sp>
        <p:nvSpPr>
          <p:cNvPr id="396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he-IL" sz="3600">
              <a:solidFill>
                <a:srgbClr val="6600CC"/>
              </a:solidFill>
              <a:cs typeface="Guttman Calligraphic" pitchFamily="2" charset="-79"/>
            </a:endParaRPr>
          </a:p>
          <a:p>
            <a:pPr>
              <a:buFontTx/>
              <a:buNone/>
            </a:pPr>
            <a:endParaRPr lang="he-IL" sz="3600">
              <a:solidFill>
                <a:srgbClr val="6600CC"/>
              </a:solidFill>
              <a:cs typeface="Guttman Calligraphic" pitchFamily="2" charset="-79"/>
            </a:endParaRPr>
          </a:p>
          <a:p>
            <a:pPr>
              <a:buFontTx/>
              <a:buNone/>
            </a:pPr>
            <a:endParaRPr lang="fr-FR" sz="3600">
              <a:solidFill>
                <a:srgbClr val="6600CC"/>
              </a:solidFill>
              <a:cs typeface="Guttman Calligraphic" pitchFamily="2" charset="-79"/>
            </a:endParaRPr>
          </a:p>
        </p:txBody>
      </p:sp>
      <p:pic>
        <p:nvPicPr>
          <p:cNvPr id="3968004" name="Picture 4" descr="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362200"/>
          </a:xfrm>
        </p:spPr>
        <p:txBody>
          <a:bodyPr/>
          <a:lstStyle/>
          <a:p>
            <a:r>
              <a:rPr lang="he-IL" sz="4800" b="1">
                <a:solidFill>
                  <a:srgbClr val="6600CC"/>
                </a:solidFill>
                <a:cs typeface="Guttman Calligraphic" pitchFamily="2" charset="-79"/>
              </a:rPr>
              <a:t>עיקר הסטרס הוא </a:t>
            </a:r>
            <a:r>
              <a:rPr lang="he-IL" sz="4800" b="1">
                <a:solidFill>
                  <a:srgbClr val="FF0066"/>
                </a:solidFill>
                <a:cs typeface="Guttman Calligraphic" pitchFamily="2" charset="-79"/>
              </a:rPr>
              <a:t>סובייקטיבי</a:t>
            </a:r>
            <a:r>
              <a:rPr lang="he-IL" sz="4800" b="1">
                <a:solidFill>
                  <a:srgbClr val="6600CC"/>
                </a:solidFill>
                <a:cs typeface="Guttman Calligraphic" pitchFamily="2" charset="-79"/>
              </a:rPr>
              <a:t/>
            </a:r>
            <a:br>
              <a:rPr lang="he-IL" sz="4800" b="1">
                <a:solidFill>
                  <a:srgbClr val="6600CC"/>
                </a:solidFill>
                <a:cs typeface="Guttman Calligraphic" pitchFamily="2" charset="-79"/>
              </a:rPr>
            </a:br>
            <a:r>
              <a:rPr lang="he-IL" sz="4800" b="1">
                <a:solidFill>
                  <a:srgbClr val="6600CC"/>
                </a:solidFill>
                <a:cs typeface="Guttman Calligraphic" pitchFamily="2" charset="-79"/>
              </a:rPr>
              <a:t>(ייצור עצמי)</a:t>
            </a:r>
            <a:br>
              <a:rPr lang="he-IL" sz="4800" b="1">
                <a:solidFill>
                  <a:srgbClr val="6600CC"/>
                </a:solidFill>
                <a:cs typeface="Guttman Calligraphic" pitchFamily="2" charset="-79"/>
              </a:rPr>
            </a:br>
            <a:endParaRPr lang="fr-FR" sz="4800" b="1">
              <a:solidFill>
                <a:srgbClr val="6600CC"/>
              </a:solidFill>
              <a:cs typeface="Guttman Calligraphic" pitchFamily="2" charset="-79"/>
            </a:endParaRPr>
          </a:p>
        </p:txBody>
      </p:sp>
      <p:sp>
        <p:nvSpPr>
          <p:cNvPr id="397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92375"/>
            <a:ext cx="6629400" cy="3633788"/>
          </a:xfrm>
        </p:spPr>
        <p:txBody>
          <a:bodyPr/>
          <a:lstStyle/>
          <a:p>
            <a:r>
              <a:rPr lang="he-IL" sz="3600" b="1">
                <a:solidFill>
                  <a:schemeClr val="accent2"/>
                </a:solidFill>
                <a:cs typeface="Guttman Calligraphic" pitchFamily="2" charset="-79"/>
              </a:rPr>
              <a:t>מחשבות, דעות, עמדות</a:t>
            </a:r>
          </a:p>
          <a:p>
            <a:r>
              <a:rPr lang="he-IL" sz="3600" b="1">
                <a:solidFill>
                  <a:schemeClr val="accent2"/>
                </a:solidFill>
                <a:cs typeface="Guttman Calligraphic" pitchFamily="2" charset="-79"/>
              </a:rPr>
              <a:t>ציפיות, רצונות</a:t>
            </a:r>
          </a:p>
          <a:p>
            <a:r>
              <a:rPr lang="he-IL" sz="3600" b="1">
                <a:solidFill>
                  <a:schemeClr val="accent2"/>
                </a:solidFill>
                <a:cs typeface="Guttman Calligraphic" pitchFamily="2" charset="-79"/>
              </a:rPr>
              <a:t>השוואות</a:t>
            </a:r>
          </a:p>
          <a:p>
            <a:r>
              <a:rPr lang="he-IL" sz="3600" b="1">
                <a:solidFill>
                  <a:schemeClr val="accent2"/>
                </a:solidFill>
                <a:cs typeface="Guttman Calligraphic" pitchFamily="2" charset="-79"/>
              </a:rPr>
              <a:t>כבוד עצמי, צדק</a:t>
            </a:r>
          </a:p>
          <a:p>
            <a:r>
              <a:rPr lang="he-IL" sz="3600" b="1">
                <a:solidFill>
                  <a:schemeClr val="accent2"/>
                </a:solidFill>
                <a:cs typeface="Guttman Calligraphic" pitchFamily="2" charset="-79"/>
              </a:rPr>
              <a:t>דמיונות</a:t>
            </a:r>
          </a:p>
          <a:p>
            <a:endParaRPr lang="he-IL" sz="3600" b="1">
              <a:solidFill>
                <a:schemeClr val="accent2"/>
              </a:solidFill>
              <a:cs typeface="Guttman Calligraphic" pitchFamily="2" charset="-79"/>
            </a:endParaRPr>
          </a:p>
          <a:p>
            <a:endParaRPr lang="fr-FR" sz="3600">
              <a:solidFill>
                <a:schemeClr val="accent2"/>
              </a:solidFill>
              <a:cs typeface="Guttman Calligraphic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רוב הזמן אנחנו חושבים... </a:t>
            </a:r>
            <a:endParaRPr lang="fr-FR" b="1">
              <a:solidFill>
                <a:srgbClr val="FF3300"/>
              </a:solidFill>
              <a:cs typeface="Guttman Calligraphic" pitchFamily="2" charset="-79"/>
            </a:endParaRPr>
          </a:p>
        </p:txBody>
      </p:sp>
      <p:sp>
        <p:nvSpPr>
          <p:cNvPr id="39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686800" cy="43529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e-IL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</a:t>
            </a: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כחמישים אלף מחשבות ביום</a:t>
            </a:r>
          </a:p>
          <a:p>
            <a:pPr>
              <a:lnSpc>
                <a:spcPct val="80000"/>
              </a:lnSpc>
              <a:buFontTx/>
              <a:buNone/>
            </a:pPr>
            <a:endParaRPr lang="he-IL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</a:t>
            </a:r>
            <a:r>
              <a:rPr lang="he-IL" sz="3600" b="1"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80%  - מחשבות שליליות</a:t>
            </a:r>
          </a:p>
          <a:p>
            <a:pPr>
              <a:lnSpc>
                <a:spcPct val="80000"/>
              </a:lnSpc>
              <a:buFontTx/>
              <a:buNone/>
            </a:pPr>
            <a:endParaRPr lang="he-IL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95% - מחשבות חוזרות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he-IL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sz="2800" b="1"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</a:t>
            </a:r>
            <a:endParaRPr lang="fr-FR" sz="28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-79"/>
            </a:endParaRPr>
          </a:p>
        </p:txBody>
      </p:sp>
      <p:pic>
        <p:nvPicPr>
          <p:cNvPr id="3904516" name="Picture 4" descr="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6600CC"/>
                </a:solidFill>
                <a:cs typeface="Guttman Calligraphic" pitchFamily="2" charset="-79"/>
              </a:rPr>
              <a:t>התרופה לסטרס – שמחה!</a:t>
            </a:r>
            <a:endParaRPr lang="fr-FR" b="1">
              <a:solidFill>
                <a:srgbClr val="6600CC"/>
              </a:solidFill>
              <a:cs typeface="Guttman Calligraphic" pitchFamily="2" charset="-79"/>
            </a:endParaRPr>
          </a:p>
        </p:txBody>
      </p:sp>
      <p:pic>
        <p:nvPicPr>
          <p:cNvPr id="3873795" name="Picture 3" descr="פרמקולוגי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50975"/>
            <a:ext cx="54102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3796" name="Rectangle 4"/>
          <p:cNvSpPr>
            <a:spLocks noChangeArrowheads="1"/>
          </p:cNvSpPr>
          <p:nvPr/>
        </p:nvSpPr>
        <p:spPr bwMode="auto">
          <a:xfrm>
            <a:off x="2895600" y="1600200"/>
            <a:ext cx="403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73797" name="Rectangle 5"/>
          <p:cNvSpPr>
            <a:spLocks noChangeArrowheads="1"/>
          </p:cNvSpPr>
          <p:nvPr/>
        </p:nvSpPr>
        <p:spPr bwMode="auto">
          <a:xfrm>
            <a:off x="2362200" y="4495800"/>
            <a:ext cx="495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>
                <a:solidFill>
                  <a:srgbClr val="FF0000"/>
                </a:solidFill>
                <a:cs typeface="Guttman Calligraphic" pitchFamily="2" charset="-79"/>
              </a:rPr>
              <a:t>מהם הדברים שאנשים </a:t>
            </a:r>
            <a:r>
              <a:rPr lang="he-IL" sz="4000" b="1">
                <a:solidFill>
                  <a:schemeClr val="accent2"/>
                </a:solidFill>
                <a:cs typeface="Guttman Calligraphic" pitchFamily="2" charset="-79"/>
              </a:rPr>
              <a:t>חושבים </a:t>
            </a:r>
            <a:r>
              <a:rPr lang="he-IL" sz="4000" b="1">
                <a:solidFill>
                  <a:srgbClr val="FF0000"/>
                </a:solidFill>
                <a:cs typeface="Guttman Calligraphic" pitchFamily="2" charset="-79"/>
              </a:rPr>
              <a:t>שעשוי להביא להם שמחת חיים (אושר)?</a:t>
            </a:r>
            <a:endParaRPr lang="fr-FR" sz="4000" b="1">
              <a:solidFill>
                <a:srgbClr val="FF0000"/>
              </a:solidFill>
              <a:cs typeface="Guttman Calligraphic" pitchFamily="2" charset="-79"/>
            </a:endParaRPr>
          </a:p>
        </p:txBody>
      </p:sp>
      <p:sp>
        <p:nvSpPr>
          <p:cNvPr id="37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יותר כסף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לרדת במשקל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מכונית, בית, ברכה פרטית, יאכטה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שהילדים יתחתנו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הורים יותר תומכים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להיראות צעירים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יותר זמן</a:t>
            </a:r>
          </a:p>
          <a:p>
            <a:pPr>
              <a:lnSpc>
                <a:spcPct val="90000"/>
              </a:lnSpc>
            </a:pPr>
            <a:r>
              <a:rPr lang="he-IL" b="1">
                <a:cs typeface="Guttman Calligraphic" pitchFamily="2" charset="-79"/>
              </a:rPr>
              <a:t>ריפוי ממחלה כרונית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b="1"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ומה משותף לאנשים מאושרים?</a:t>
            </a:r>
            <a:endParaRPr lang="fr-FR" b="1">
              <a:cs typeface="Guttman Calligraphic" pitchFamily="2" charset="-79"/>
            </a:endParaRPr>
          </a:p>
        </p:txBody>
      </p:sp>
      <p:sp>
        <p:nvSpPr>
          <p:cNvPr id="37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>
                <a:solidFill>
                  <a:srgbClr val="FF0000"/>
                </a:solidFill>
                <a:cs typeface="Guttman Calligraphic" pitchFamily="2" charset="-79"/>
              </a:rPr>
              <a:t>הם מקדישים יותר זמן לטיפוח מערכות יחסים</a:t>
            </a:r>
          </a:p>
          <a:p>
            <a:r>
              <a:rPr lang="he-IL" b="1">
                <a:solidFill>
                  <a:schemeClr val="accent2"/>
                </a:solidFill>
                <a:cs typeface="Guttman Calligraphic" pitchFamily="2" charset="-79"/>
              </a:rPr>
              <a:t>הם מכירי תודה</a:t>
            </a:r>
          </a:p>
          <a:p>
            <a:r>
              <a:rPr lang="he-IL" b="1">
                <a:solidFill>
                  <a:srgbClr val="FF3399"/>
                </a:solidFill>
                <a:cs typeface="Guttman Calligraphic" pitchFamily="2" charset="-79"/>
              </a:rPr>
              <a:t>הם אוהבים לעזור לאנשים</a:t>
            </a:r>
          </a:p>
          <a:p>
            <a:r>
              <a:rPr lang="he-IL" b="1">
                <a:solidFill>
                  <a:srgbClr val="008000"/>
                </a:solidFill>
                <a:cs typeface="Guttman Calligraphic" pitchFamily="2" charset="-79"/>
              </a:rPr>
              <a:t>הם אופטימיים</a:t>
            </a:r>
          </a:p>
          <a:p>
            <a:r>
              <a:rPr lang="he-IL" b="1">
                <a:solidFill>
                  <a:srgbClr val="000099"/>
                </a:solidFill>
                <a:cs typeface="Guttman Calligraphic" pitchFamily="2" charset="-79"/>
              </a:rPr>
              <a:t>הם חיים בהווה</a:t>
            </a:r>
          </a:p>
          <a:p>
            <a:r>
              <a:rPr lang="he-IL" b="1">
                <a:solidFill>
                  <a:srgbClr val="0099FF"/>
                </a:solidFill>
                <a:cs typeface="Guttman Calligraphic" pitchFamily="2" charset="-79"/>
              </a:rPr>
              <a:t>הם עוסקים בפעילות גופנית על בסיס קבוע</a:t>
            </a:r>
          </a:p>
          <a:p>
            <a:r>
              <a:rPr lang="he-IL" b="1">
                <a:solidFill>
                  <a:srgbClr val="993366"/>
                </a:solidFill>
                <a:cs typeface="Guttman Calligraphic" pitchFamily="2" charset="-79"/>
              </a:rPr>
              <a:t>יש להם מטרות בעלות משמעות</a:t>
            </a:r>
            <a:endParaRPr lang="fr-FR" b="1">
              <a:solidFill>
                <a:srgbClr val="993366"/>
              </a:solidFill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r>
              <a:rPr lang="he-IL">
                <a:solidFill>
                  <a:srgbClr val="000066"/>
                </a:solidFill>
                <a:cs typeface="Guttman Calligraphic" pitchFamily="2" charset="-79"/>
              </a:rPr>
              <a:t>זה לא כאן</a:t>
            </a:r>
            <a:endParaRPr lang="fr-FR">
              <a:solidFill>
                <a:srgbClr val="000066"/>
              </a:solidFill>
              <a:cs typeface="Guttman Calligraphic" pitchFamily="2" charset="-79"/>
            </a:endParaRPr>
          </a:p>
        </p:txBody>
      </p:sp>
      <p:pic>
        <p:nvPicPr>
          <p:cNvPr id="32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117975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5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52548" name="Picture 4" descr="סיט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49421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2549" name="Rectangle 5"/>
          <p:cNvSpPr>
            <a:spLocks noChangeArrowheads="1"/>
          </p:cNvSpPr>
          <p:nvPr/>
        </p:nvSpPr>
        <p:spPr bwMode="auto">
          <a:xfrm>
            <a:off x="228600" y="5410200"/>
            <a:ext cx="8458200" cy="1143000"/>
          </a:xfrm>
          <a:prstGeom prst="rect">
            <a:avLst/>
          </a:prstGeom>
          <a:solidFill>
            <a:srgbClr val="D8BEE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e-IL" sz="4800" b="1">
                <a:cs typeface="Guttman Calligraphic" pitchFamily="2" charset="-79"/>
              </a:rPr>
              <a:t>עשינו לך סיטי מח ולא מצאנו כלום!</a:t>
            </a:r>
            <a:endParaRPr lang="fr-FR" sz="4800" b="1">
              <a:cs typeface="Guttman Calligraphic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FF6600"/>
                </a:solidFill>
                <a:cs typeface="Guttman Calligraphic" pitchFamily="2" charset="-79"/>
              </a:rPr>
              <a:t>האוצר היחידי שיש לנו באמת</a:t>
            </a:r>
            <a:endParaRPr lang="fr-FR">
              <a:solidFill>
                <a:srgbClr val="FF6600"/>
              </a:solidFill>
              <a:cs typeface="Guttman Calligraphic" pitchFamily="2" charset="-79"/>
            </a:endParaRPr>
          </a:p>
        </p:txBody>
      </p:sp>
      <p:sp>
        <p:nvSpPr>
          <p:cNvPr id="32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e-IL" sz="4400">
              <a:cs typeface="Guttman Calligraphic" pitchFamily="2" charset="-79"/>
            </a:endParaRPr>
          </a:p>
          <a:p>
            <a:pPr>
              <a:buFontTx/>
              <a:buNone/>
            </a:pPr>
            <a:endParaRPr lang="he-IL" sz="4400">
              <a:cs typeface="Guttman Calligraphic" pitchFamily="2" charset="-79"/>
            </a:endParaRPr>
          </a:p>
          <a:p>
            <a:pPr>
              <a:buFontTx/>
              <a:buNone/>
            </a:pPr>
            <a:r>
              <a:rPr lang="he-IL" sz="4400">
                <a:cs typeface="Guttman Calligraphic" pitchFamily="2" charset="-79"/>
              </a:rPr>
              <a:t>               אוצר המילים!</a:t>
            </a:r>
            <a:endParaRPr lang="en-US" sz="4400">
              <a:cs typeface="Guttman Calligraphic" pitchFamily="2" charset="-79"/>
            </a:endParaRPr>
          </a:p>
        </p:txBody>
      </p:sp>
      <p:pic>
        <p:nvPicPr>
          <p:cNvPr id="3236868" name="Picture 4" descr="Treasure%20Ch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תודה, פרופ' אמונס</a:t>
            </a:r>
            <a:endParaRPr lang="en-US" b="1">
              <a:cs typeface="Guttman Calligraphic" pitchFamily="2" charset="-79"/>
            </a:endParaRPr>
          </a:p>
        </p:txBody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e-IL">
                <a:cs typeface="Guttman Calligraphic" pitchFamily="2" charset="-79"/>
              </a:rPr>
              <a:t>                </a:t>
            </a:r>
          </a:p>
          <a:p>
            <a:endParaRPr lang="en-US" sz="4000">
              <a:cs typeface="Guttman Calligraphic" pitchFamily="2" charset="-79"/>
            </a:endParaRPr>
          </a:p>
        </p:txBody>
      </p:sp>
      <p:pic>
        <p:nvPicPr>
          <p:cNvPr id="3479556" name="Picture 4" descr="emmons_casual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925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9557" name="Picture 5" descr="1534_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מכירי תודה הם:</a:t>
            </a:r>
            <a:endParaRPr lang="fr-FR" b="1">
              <a:cs typeface="Guttman Calligraphic" pitchFamily="2" charset="-79"/>
            </a:endParaRPr>
          </a:p>
        </p:txBody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שמחים יותר, נמרצים יותר</a:t>
            </a:r>
          </a:p>
          <a:p>
            <a:r>
              <a:rPr lang="he-IL" b="1">
                <a:cs typeface="Guttman Calligraphic" pitchFamily="2" charset="-79"/>
              </a:rPr>
              <a:t>מדווחים על יותר רגשות חיוביים</a:t>
            </a:r>
          </a:p>
          <a:p>
            <a:r>
              <a:rPr lang="he-IL" b="1">
                <a:cs typeface="Guttman Calligraphic" pitchFamily="2" charset="-79"/>
              </a:rPr>
              <a:t>עוזרים יותר, סולחים יותר</a:t>
            </a:r>
          </a:p>
          <a:p>
            <a:r>
              <a:rPr lang="he-IL" b="1">
                <a:cs typeface="Guttman Calligraphic" pitchFamily="2" charset="-79"/>
              </a:rPr>
              <a:t>פחות חרדים, מדוכאים, בודדים או נאורוטים</a:t>
            </a:r>
          </a:p>
          <a:p>
            <a:r>
              <a:rPr lang="he-IL" b="1">
                <a:cs typeface="Guttman Calligraphic" pitchFamily="2" charset="-79"/>
              </a:rPr>
              <a:t>עוסקים יותר בפעילות גופנית</a:t>
            </a:r>
          </a:p>
          <a:p>
            <a:r>
              <a:rPr lang="he-IL" b="1">
                <a:cs typeface="Guttman Calligraphic" pitchFamily="2" charset="-79"/>
              </a:rPr>
              <a:t>ישנים טוב יותר</a:t>
            </a:r>
          </a:p>
          <a:p>
            <a:r>
              <a:rPr lang="he-IL" b="1">
                <a:solidFill>
                  <a:srgbClr val="FF0000"/>
                </a:solidFill>
                <a:cs typeface="Guttman Calligraphic" pitchFamily="2" charset="-79"/>
              </a:rPr>
              <a:t>בריאים יותר</a:t>
            </a:r>
          </a:p>
          <a:p>
            <a:endParaRPr lang="fr-FR" b="1">
              <a:solidFill>
                <a:srgbClr val="FF0000"/>
              </a:solidFill>
              <a:cs typeface="Guttman Calligraphic" pitchFamily="2" charset="-79"/>
            </a:endParaRPr>
          </a:p>
        </p:txBody>
      </p:sp>
      <p:pic>
        <p:nvPicPr>
          <p:cNvPr id="3481605" name="Picture 5" descr="starry_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37338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כח ההכפלה של הכרת התודה</a:t>
            </a:r>
            <a:endParaRPr lang="fr-FR">
              <a:cs typeface="Guttman Calligraphic" pitchFamily="2" charset="-79"/>
            </a:endParaRPr>
          </a:p>
        </p:txBody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e-IL" b="1">
                <a:cs typeface="Guttman Calligraphic" pitchFamily="2" charset="-79"/>
              </a:rPr>
              <a:t>   הכרת תודה לאנשים, מצבים או דברים שהעשירו את חיינו והביאו לנו אושר בעבר ובהווה</a:t>
            </a:r>
          </a:p>
          <a:p>
            <a:endParaRPr lang="he-IL" b="1">
              <a:cs typeface="Guttman Calligraphic" pitchFamily="2" charset="-79"/>
            </a:endParaRPr>
          </a:p>
          <a:p>
            <a:endParaRPr lang="fr-FR">
              <a:cs typeface="Guttman Calligraphic" pitchFamily="2" charset="-79"/>
            </a:endParaRPr>
          </a:p>
        </p:txBody>
      </p:sp>
      <p:pic>
        <p:nvPicPr>
          <p:cNvPr id="3483652" name="Picture 4" descr="hugwin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89560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 תודה על העיסוי</a:t>
            </a:r>
            <a:endParaRPr lang="en-US" b="1">
              <a:cs typeface="Guttman Calligraphic" pitchFamily="2" charset="-79"/>
            </a:endParaRPr>
          </a:p>
        </p:txBody>
      </p:sp>
      <p:sp>
        <p:nvSpPr>
          <p:cNvPr id="34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5700" name="Picture 4" descr="ma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767512" cy="49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7746" name="Picture 2" descr="יניקה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219200"/>
            <a:ext cx="3706813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9794" name="Picture 2" descr="77R9IYPL1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9795" name="Rectangle 3"/>
          <p:cNvSpPr>
            <a:spLocks noChangeArrowheads="1"/>
          </p:cNvSpPr>
          <p:nvPr/>
        </p:nvSpPr>
        <p:spPr bwMode="auto">
          <a:xfrm>
            <a:off x="2133600" y="457200"/>
            <a:ext cx="472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3600" b="1">
                <a:solidFill>
                  <a:schemeClr val="tx2"/>
                </a:solidFill>
                <a:cs typeface="Guttman Calligraphic" pitchFamily="2" charset="-79"/>
              </a:rPr>
              <a:t>תודה על המובן מאליו</a:t>
            </a:r>
            <a:endParaRPr lang="fr-FR" sz="3600" b="1">
              <a:solidFill>
                <a:schemeClr val="tx2"/>
              </a:solidFill>
              <a:cs typeface="Guttman Calligraphic" pitchFamily="2" charset="-79"/>
            </a:endParaRPr>
          </a:p>
        </p:txBody>
      </p:sp>
      <p:sp>
        <p:nvSpPr>
          <p:cNvPr id="3489796" name="Rectangle 4"/>
          <p:cNvSpPr>
            <a:spLocks noChangeArrowheads="1"/>
          </p:cNvSpPr>
          <p:nvPr/>
        </p:nvSpPr>
        <p:spPr bwMode="auto">
          <a:xfrm>
            <a:off x="685800" y="1371600"/>
            <a:ext cx="67818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 b="1">
              <a:solidFill>
                <a:srgbClr val="FF0000"/>
              </a:solidFill>
              <a:cs typeface="Guttman Calligraphic" pitchFamily="2" charset="-79"/>
            </a:endParaRPr>
          </a:p>
          <a:p>
            <a:pPr algn="ctr"/>
            <a:r>
              <a:rPr lang="he-IL" sz="3200" b="1">
                <a:solidFill>
                  <a:srgbClr val="FF0000"/>
                </a:solidFill>
                <a:cs typeface="Guttman Calligraphic" pitchFamily="2" charset="-79"/>
              </a:rPr>
              <a:t>על תענוגות החושים והגוף</a:t>
            </a:r>
          </a:p>
          <a:p>
            <a:pPr algn="ctr"/>
            <a:endParaRPr lang="he-IL" sz="3200" b="1">
              <a:solidFill>
                <a:srgbClr val="FF0000"/>
              </a:solidFill>
              <a:cs typeface="Guttman Calligraphic" pitchFamily="2" charset="-79"/>
            </a:endParaRPr>
          </a:p>
          <a:p>
            <a:pPr algn="ctr"/>
            <a:r>
              <a:rPr lang="he-IL" sz="3200" b="1">
                <a:solidFill>
                  <a:srgbClr val="33CC33"/>
                </a:solidFill>
                <a:cs typeface="Guttman Calligraphic" pitchFamily="2" charset="-79"/>
              </a:rPr>
              <a:t>על היופי שבטבע</a:t>
            </a:r>
          </a:p>
          <a:p>
            <a:pPr algn="ctr"/>
            <a:endParaRPr lang="he-IL" sz="3200" b="1">
              <a:solidFill>
                <a:srgbClr val="33CC33"/>
              </a:solidFill>
              <a:cs typeface="Guttman Calligraphic" pitchFamily="2" charset="-79"/>
            </a:endParaRPr>
          </a:p>
          <a:p>
            <a:pPr algn="ctr"/>
            <a:r>
              <a:rPr lang="he-IL" sz="3200" b="1">
                <a:solidFill>
                  <a:srgbClr val="0099FF"/>
                </a:solidFill>
                <a:cs typeface="Guttman Calligraphic" pitchFamily="2" charset="-79"/>
              </a:rPr>
              <a:t>למים החמים, הבגדים, קורת הגג, האוכל</a:t>
            </a:r>
          </a:p>
          <a:p>
            <a:pPr algn="ctr"/>
            <a:endParaRPr lang="he-IL" sz="3200" b="1">
              <a:solidFill>
                <a:srgbClr val="0099FF"/>
              </a:solidFill>
              <a:cs typeface="Guttman Calligraphic" pitchFamily="2" charset="-79"/>
            </a:endParaRPr>
          </a:p>
          <a:p>
            <a:pPr algn="ctr"/>
            <a:r>
              <a:rPr lang="he-IL" sz="3200" b="1">
                <a:solidFill>
                  <a:srgbClr val="CC00FF"/>
                </a:solidFill>
                <a:cs typeface="Guttman Calligraphic" pitchFamily="2" charset="-79"/>
              </a:rPr>
              <a:t>לשירותי הדואר, הבנק, המשטרה והמשפט</a:t>
            </a:r>
          </a:p>
          <a:p>
            <a:pPr algn="ctr"/>
            <a:endParaRPr lang="he-IL" sz="3200" b="1">
              <a:solidFill>
                <a:srgbClr val="CC00FF"/>
              </a:solidFill>
              <a:cs typeface="Guttman Calligraphic" pitchFamily="2" charset="-79"/>
            </a:endParaRPr>
          </a:p>
          <a:p>
            <a:pPr algn="ctr"/>
            <a:r>
              <a:rPr lang="he-IL" sz="3200" b="1">
                <a:solidFill>
                  <a:srgbClr val="006699"/>
                </a:solidFill>
                <a:cs typeface="Guttman Calligraphic" pitchFamily="2" charset="-79"/>
              </a:rPr>
              <a:t>לעידית, לגור ולכל מי שהקשיב ולא נרדם</a:t>
            </a:r>
          </a:p>
          <a:p>
            <a:pPr algn="ctr"/>
            <a:endParaRPr lang="fr-FR" sz="3200" b="1">
              <a:solidFill>
                <a:srgbClr val="006699"/>
              </a:solidFill>
              <a:cs typeface="Guttman Calligraphic" pitchFamily="2" charset="-79"/>
            </a:endParaRPr>
          </a:p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533400"/>
            <a:ext cx="7848600" cy="5592763"/>
          </a:xfrm>
        </p:spPr>
        <p:txBody>
          <a:bodyPr/>
          <a:lstStyle/>
          <a:p>
            <a:pPr>
              <a:buFontTx/>
              <a:buNone/>
            </a:pPr>
            <a:r>
              <a:rPr lang="he-IL">
                <a:cs typeface="Guttman Calligraphic" pitchFamily="2" charset="-79"/>
              </a:rPr>
              <a:t>        </a:t>
            </a:r>
            <a:r>
              <a:rPr lang="he-IL" sz="3600" b="1">
                <a:cs typeface="Guttman Calligraphic" pitchFamily="2" charset="-79"/>
              </a:rPr>
              <a:t>תודה למדינה, תודה להורים</a:t>
            </a:r>
            <a:r>
              <a:rPr lang="he-IL" sz="3600" b="1">
                <a:solidFill>
                  <a:srgbClr val="FF0000"/>
                </a:solidFill>
                <a:cs typeface="Guttman Calligraphic" pitchFamily="2" charset="-79"/>
              </a:rPr>
              <a:t> </a:t>
            </a:r>
            <a:endParaRPr lang="fr-FR" sz="3600" b="1">
              <a:solidFill>
                <a:srgbClr val="FF0000"/>
              </a:solidFill>
              <a:cs typeface="Guttman Calligraphic" pitchFamily="2" charset="-79"/>
            </a:endParaRPr>
          </a:p>
        </p:txBody>
      </p:sp>
      <p:pic>
        <p:nvPicPr>
          <p:cNvPr id="3493891" name="Picture 3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68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3892" name="Line 4"/>
          <p:cNvSpPr>
            <a:spLocks noChangeShapeType="1"/>
          </p:cNvSpPr>
          <p:nvPr/>
        </p:nvSpPr>
        <p:spPr bwMode="auto">
          <a:xfrm>
            <a:off x="1066800" y="3200400"/>
            <a:ext cx="19812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389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Tx/>
              <a:buNone/>
            </a:pPr>
            <a:r>
              <a:rPr lang="he-IL" sz="3600">
                <a:cs typeface="Guttman Calligraphic" pitchFamily="2" charset="-79"/>
              </a:rPr>
              <a:t>  </a:t>
            </a:r>
            <a:r>
              <a:rPr lang="he-IL" sz="3600" b="1">
                <a:cs typeface="Guttman Calligraphic" pitchFamily="2" charset="-79"/>
              </a:rPr>
              <a:t>הכרת תודה גם להתנסויות הקשות והכואבות</a:t>
            </a:r>
            <a:endParaRPr lang="fr-FR" sz="3600" b="1">
              <a:cs typeface="Guttman Calligraphic" pitchFamily="2" charset="-79"/>
            </a:endParaRPr>
          </a:p>
        </p:txBody>
      </p:sp>
      <p:pic>
        <p:nvPicPr>
          <p:cNvPr id="3495939" name="Picture 3" descr="אדיסו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98688"/>
            <a:ext cx="3795713" cy="46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7600">
                <a:solidFill>
                  <a:srgbClr val="9900CC"/>
                </a:solidFill>
                <a:cs typeface="Guttman Calligraphic" pitchFamily="2" charset="-79"/>
              </a:rPr>
              <a:t>עכברו"ש</a:t>
            </a:r>
            <a:endParaRPr lang="fr-FR" sz="7600">
              <a:solidFill>
                <a:srgbClr val="9900CC"/>
              </a:solidFill>
              <a:cs typeface="Guttman Calligraphic" pitchFamily="2" charset="-79"/>
            </a:endParaRPr>
          </a:p>
        </p:txBody>
      </p:sp>
      <p:sp>
        <p:nvSpPr>
          <p:cNvPr id="32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>
                <a:cs typeface="Guttman Calligraphic" pitchFamily="2" charset="-79"/>
              </a:rPr>
              <a:t>ע – עייפות</a:t>
            </a:r>
          </a:p>
          <a:p>
            <a:r>
              <a:rPr lang="he-IL">
                <a:cs typeface="Guttman Calligraphic" pitchFamily="2" charset="-79"/>
              </a:rPr>
              <a:t>כ – כעס</a:t>
            </a:r>
          </a:p>
          <a:p>
            <a:r>
              <a:rPr lang="he-IL">
                <a:cs typeface="Guttman Calligraphic" pitchFamily="2" charset="-79"/>
              </a:rPr>
              <a:t>ב – בדידות</a:t>
            </a:r>
          </a:p>
          <a:p>
            <a:r>
              <a:rPr lang="he-IL">
                <a:cs typeface="Guttman Calligraphic" pitchFamily="2" charset="-79"/>
              </a:rPr>
              <a:t>ר – ריקנות</a:t>
            </a:r>
          </a:p>
          <a:p>
            <a:r>
              <a:rPr lang="he-IL">
                <a:cs typeface="Guttman Calligraphic" pitchFamily="2" charset="-79"/>
              </a:rPr>
              <a:t>וש - שעמום</a:t>
            </a:r>
            <a:endParaRPr lang="fr-FR">
              <a:cs typeface="Guttman Calligraphic" pitchFamily="2" charset="-79"/>
            </a:endParaRPr>
          </a:p>
        </p:txBody>
      </p:sp>
      <p:pic>
        <p:nvPicPr>
          <p:cNvPr id="3280900" name="Picture 4" descr="snake2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5638800" cy="3560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/>
          <a:lstStyle/>
          <a:p>
            <a:r>
              <a:rPr lang="he-IL" sz="4800" b="1">
                <a:cs typeface="Guttman Calligraphic" pitchFamily="2" charset="-79"/>
              </a:rPr>
              <a:t>100 רעיונות לנתינה</a:t>
            </a:r>
            <a:endParaRPr lang="en-US" sz="4800" b="1">
              <a:cs typeface="Guttman Calligraphic" pitchFamily="2" charset="-79"/>
            </a:endParaRPr>
          </a:p>
        </p:txBody>
      </p:sp>
      <p:sp>
        <p:nvSpPr>
          <p:cNvPr id="32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Tx/>
              <a:buNone/>
            </a:pPr>
            <a:r>
              <a:rPr lang="he-IL">
                <a:cs typeface="Guttman Calligraphic" pitchFamily="2" charset="-79"/>
              </a:rPr>
              <a:t> </a:t>
            </a:r>
            <a:endParaRPr lang="he-IL" b="1">
              <a:cs typeface="Guttman Calligraphic" pitchFamily="2" charset="-79"/>
            </a:endParaRPr>
          </a:p>
          <a:p>
            <a:endParaRPr lang="he-IL" b="1">
              <a:solidFill>
                <a:srgbClr val="FF0066"/>
              </a:solidFill>
              <a:cs typeface="Guttman Calligraphic" pitchFamily="2" charset="-79"/>
            </a:endParaRPr>
          </a:p>
          <a:p>
            <a:endParaRPr lang="he-IL" b="1">
              <a:cs typeface="Guttman Calligraphic" pitchFamily="2" charset="-79"/>
            </a:endParaRPr>
          </a:p>
          <a:p>
            <a:endParaRPr lang="fr-FR" b="1">
              <a:cs typeface="Guttman Calligraphic" pitchFamily="2" charset="-79"/>
            </a:endParaRPr>
          </a:p>
        </p:txBody>
      </p:sp>
      <p:pic>
        <p:nvPicPr>
          <p:cNvPr id="3251205" name="Picture 5" descr="PC130039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069013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1206" name="Picture 6" descr="logo_bol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0"/>
            <a:ext cx="2320925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he-IL" sz="6000">
                <a:solidFill>
                  <a:srgbClr val="6600CC"/>
                </a:solidFill>
                <a:cs typeface="Guttman Calligraphic" pitchFamily="2" charset="-79"/>
              </a:rPr>
              <a:t>החיבוק המרפא</a:t>
            </a:r>
            <a:endParaRPr lang="en-US" sz="6000">
              <a:solidFill>
                <a:srgbClr val="6600CC"/>
              </a:solidFill>
              <a:cs typeface="Guttman Calligraphic" pitchFamily="2" charset="-79"/>
            </a:endParaRPr>
          </a:p>
        </p:txBody>
      </p:sp>
      <p:sp>
        <p:nvSpPr>
          <p:cNvPr id="391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14756" name="Picture 4" descr="barack-obama-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131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6666FF"/>
                </a:solidFill>
                <a:cs typeface="Guttman Calligraphic" pitchFamily="2" charset="-79"/>
              </a:rPr>
              <a:t>למה טוב להתחבק</a:t>
            </a:r>
            <a:endParaRPr lang="fr-FR">
              <a:solidFill>
                <a:srgbClr val="6666FF"/>
              </a:solidFill>
              <a:cs typeface="Guttman Calligraphic" pitchFamily="2" charset="-79"/>
            </a:endParaRPr>
          </a:p>
        </p:txBody>
      </p:sp>
      <p:sp>
        <p:nvSpPr>
          <p:cNvPr id="3707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41985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 sz="3600" b="1">
                <a:solidFill>
                  <a:srgbClr val="CC0099"/>
                </a:solidFill>
                <a:cs typeface="Guttman Calligraphic" pitchFamily="2" charset="-79"/>
              </a:rPr>
              <a:t>מכניס שמחה לחיינו</a:t>
            </a:r>
          </a:p>
          <a:p>
            <a:pPr>
              <a:lnSpc>
                <a:spcPct val="90000"/>
              </a:lnSpc>
            </a:pPr>
            <a:endParaRPr lang="he-IL" sz="3600" b="1">
              <a:solidFill>
                <a:srgbClr val="CC0099"/>
              </a:solidFill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3600" b="1">
                <a:cs typeface="Guttman Calligraphic" pitchFamily="2" charset="-79"/>
              </a:rPr>
              <a:t>מפחית מהסטרס</a:t>
            </a:r>
          </a:p>
          <a:p>
            <a:pPr>
              <a:lnSpc>
                <a:spcPct val="90000"/>
              </a:lnSpc>
            </a:pPr>
            <a:endParaRPr lang="he-IL" sz="3600" b="1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3600" b="1">
                <a:solidFill>
                  <a:srgbClr val="009900"/>
                </a:solidFill>
                <a:cs typeface="Guttman Calligraphic" pitchFamily="2" charset="-79"/>
              </a:rPr>
              <a:t>מפיג בדידות</a:t>
            </a:r>
          </a:p>
          <a:p>
            <a:pPr>
              <a:lnSpc>
                <a:spcPct val="90000"/>
              </a:lnSpc>
            </a:pPr>
            <a:endParaRPr lang="he-IL" sz="3600" b="1">
              <a:solidFill>
                <a:srgbClr val="009900"/>
              </a:solidFill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3600" b="1">
                <a:cs typeface="Guttman Calligraphic" pitchFamily="2" charset="-79"/>
              </a:rPr>
              <a:t>טוב לנדודי שינה</a:t>
            </a:r>
          </a:p>
          <a:p>
            <a:pPr>
              <a:lnSpc>
                <a:spcPct val="90000"/>
              </a:lnSpc>
            </a:pPr>
            <a:endParaRPr lang="he-IL" sz="3600" b="1">
              <a:cs typeface="Guttman Calligraphic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3600" b="1">
                <a:solidFill>
                  <a:srgbClr val="FF0066"/>
                </a:solidFill>
                <a:cs typeface="Guttman Calligraphic" pitchFamily="2" charset="-79"/>
              </a:rPr>
              <a:t>מחזק את המערכת החיסונית</a:t>
            </a:r>
          </a:p>
          <a:p>
            <a:pPr>
              <a:lnSpc>
                <a:spcPct val="90000"/>
              </a:lnSpc>
            </a:pPr>
            <a:endParaRPr lang="en-US" sz="2800" b="1">
              <a:cs typeface="FrankRuehl" pitchFamily="2" charset="-79"/>
            </a:endParaRPr>
          </a:p>
        </p:txBody>
      </p:sp>
      <p:pic>
        <p:nvPicPr>
          <p:cNvPr id="3707908" name="Picture 4" descr="hug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2565400"/>
            <a:ext cx="898525" cy="81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079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41438"/>
            <a:ext cx="5508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9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62071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9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54688"/>
            <a:ext cx="623888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91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114800"/>
            <a:ext cx="1639888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09956" name="Picture 4" descr="hug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905375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120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12004" name="Picture 4" descr="rescuing-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908050"/>
            <a:ext cx="2843212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4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14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14052" name="Picture 4" descr="Trio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3818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16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16100" name="Picture 4" descr="Frida%20by%20D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4800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6101" name="Picture 5" descr="Hzb%20Lucky%20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6863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6102" name="Picture 6" descr="Hay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7725"/>
            <a:ext cx="41592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18148" name="Picture 4" descr="חיבו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2560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0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0196" name="Picture 4" descr="chi1025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327650" cy="43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FrankRuehl" pitchFamily="2" charset="-79"/>
            </a:endParaRPr>
          </a:p>
        </p:txBody>
      </p:sp>
      <p:sp>
        <p:nvSpPr>
          <p:cNvPr id="37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endParaRPr lang="he-IL" sz="2800">
              <a:cs typeface="FrankRuehl" pitchFamily="2" charset="-79"/>
            </a:endParaRPr>
          </a:p>
        </p:txBody>
      </p:sp>
      <p:pic>
        <p:nvPicPr>
          <p:cNvPr id="3722244" name="Picture 4" descr="hug-wallpap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5838825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3400"/>
            <a:ext cx="8839200" cy="3581400"/>
          </a:xfrm>
        </p:spPr>
        <p:txBody>
          <a:bodyPr/>
          <a:lstStyle/>
          <a:p>
            <a:r>
              <a:rPr lang="he-IL" sz="4800">
                <a:solidFill>
                  <a:srgbClr val="FF6600"/>
                </a:solidFill>
                <a:cs typeface="Guttman Calligraphic" pitchFamily="2" charset="-79"/>
              </a:rPr>
              <a:t>מהי בריאות?</a:t>
            </a:r>
            <a:br>
              <a:rPr lang="he-IL" sz="4800">
                <a:solidFill>
                  <a:srgbClr val="FF6600"/>
                </a:solidFill>
                <a:cs typeface="Guttman Calligraphic" pitchFamily="2" charset="-79"/>
              </a:rPr>
            </a:br>
            <a:endParaRPr lang="fr-FR" sz="4800">
              <a:solidFill>
                <a:srgbClr val="FF6600"/>
              </a:solidFill>
              <a:cs typeface="Guttman Calligraphic" pitchFamily="2" charset="-79"/>
            </a:endParaRPr>
          </a:p>
        </p:txBody>
      </p:sp>
      <p:sp>
        <p:nvSpPr>
          <p:cNvPr id="291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endParaRPr lang="he-IL">
              <a:cs typeface="Guttman Calligraphic" pitchFamily="2" charset="-79"/>
            </a:endParaRPr>
          </a:p>
        </p:txBody>
      </p:sp>
      <p:pic>
        <p:nvPicPr>
          <p:cNvPr id="2911238" name="Picture 6" descr="salad-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55320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solidFill>
                <a:srgbClr val="6600CC"/>
              </a:solidFill>
              <a:cs typeface="Guttman Calligraphic" pitchFamily="2" charset="-79"/>
            </a:endParaRPr>
          </a:p>
        </p:txBody>
      </p:sp>
      <p:sp>
        <p:nvSpPr>
          <p:cNvPr id="3724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endParaRPr lang="he-IL" sz="2800">
              <a:cs typeface="Guttman Calligraphic" pitchFamily="2" charset="-79"/>
            </a:endParaRPr>
          </a:p>
          <a:p>
            <a:endParaRPr lang="fr-FR" sz="2800">
              <a:cs typeface="Guttman Calligraphic" pitchFamily="2" charset="-79"/>
            </a:endParaRPr>
          </a:p>
          <a:p>
            <a:endParaRPr lang="fr-FR" sz="3600">
              <a:solidFill>
                <a:srgbClr val="9900CC"/>
              </a:solidFill>
              <a:cs typeface="Guttman Calligraphic" pitchFamily="2" charset="-79"/>
            </a:endParaRPr>
          </a:p>
        </p:txBody>
      </p:sp>
      <p:pic>
        <p:nvPicPr>
          <p:cNvPr id="3724292" name="Picture 4" descr="030116%20Hugging%20Sponge%20Bo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8386" name="Picture 2" descr="tree%20hugg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5943600" cy="44878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6340" name="Picture 4" descr="hu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324600" cy="45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6341" name="Rectangle 5"/>
          <p:cNvSpPr>
            <a:spLocks noChangeArrowheads="1"/>
          </p:cNvSpPr>
          <p:nvPr/>
        </p:nvSpPr>
        <p:spPr bwMode="auto">
          <a:xfrm>
            <a:off x="3124200" y="5105400"/>
            <a:ext cx="2971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e-IL" sz="4800">
                <a:solidFill>
                  <a:srgbClr val="CC00CC"/>
                </a:solidFill>
                <a:cs typeface="Guttman Calligraphic" pitchFamily="2" charset="-79"/>
              </a:rPr>
              <a:t>מרשם לחיבוק</a:t>
            </a:r>
            <a:endParaRPr lang="fr-FR" sz="4800">
              <a:solidFill>
                <a:srgbClr val="CC00CC"/>
              </a:solidFill>
              <a:cs typeface="Guttman Calligraphic" pitchFamily="2" charset="-79"/>
            </a:endParaRPr>
          </a:p>
        </p:txBody>
      </p:sp>
      <p:pic>
        <p:nvPicPr>
          <p:cNvPr id="3730435" name="Picture 3" descr="ALoveLetter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94188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4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2483" name="Picture 3" descr="arrival%20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5400">
                <a:solidFill>
                  <a:srgbClr val="D60093"/>
                </a:solidFill>
                <a:cs typeface="Guttman Calligraphic" pitchFamily="2" charset="-79"/>
              </a:rPr>
              <a:t>חיבוק זה לא צ'אפחה</a:t>
            </a:r>
            <a:endParaRPr lang="fr-FR" sz="5400">
              <a:solidFill>
                <a:srgbClr val="D60093"/>
              </a:solidFill>
              <a:cs typeface="Guttman Calligraphic" pitchFamily="2" charset="-79"/>
            </a:endParaRPr>
          </a:p>
        </p:txBody>
      </p:sp>
      <p:sp>
        <p:nvSpPr>
          <p:cNvPr id="407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endParaRPr lang="he-IL" sz="4400">
              <a:cs typeface="Guttman Calligraphic" pitchFamily="2" charset="-79"/>
            </a:endParaRPr>
          </a:p>
          <a:p>
            <a:endParaRPr lang="he-IL" sz="4400">
              <a:cs typeface="Guttman Calligraphic" pitchFamily="2" charset="-79"/>
            </a:endParaRPr>
          </a:p>
          <a:p>
            <a:endParaRPr lang="he-IL" sz="4400">
              <a:cs typeface="Guttman Calligraphic" pitchFamily="2" charset="-79"/>
            </a:endParaRPr>
          </a:p>
          <a:p>
            <a:pPr>
              <a:buFontTx/>
              <a:buNone/>
            </a:pPr>
            <a:endParaRPr lang="fr-FR" sz="4400">
              <a:cs typeface="Guttman Calligraphic" pitchFamily="2" charset="-79"/>
            </a:endParaRPr>
          </a:p>
        </p:txBody>
      </p:sp>
      <p:pic>
        <p:nvPicPr>
          <p:cNvPr id="4070404" name="Picture 4" descr="תמונה 44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971800"/>
            <a:ext cx="2733675" cy="209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0405" name="Picture 5" descr="image001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590800"/>
            <a:ext cx="4267200" cy="2751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7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4530" name="Picture 2" descr="תמונה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327775" cy="4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6578" name="Picture 2" descr="huggy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57200"/>
            <a:ext cx="3857625" cy="595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he-IL">
                <a:solidFill>
                  <a:srgbClr val="FF0000"/>
                </a:solidFill>
                <a:cs typeface="Guttman Calligraphic" pitchFamily="2" charset="-79"/>
              </a:rPr>
              <a:t>שמאלו תחת לראשי וימינו תחבקני </a:t>
            </a:r>
            <a:br>
              <a:rPr lang="he-IL">
                <a:solidFill>
                  <a:srgbClr val="FF0000"/>
                </a:solidFill>
                <a:cs typeface="Guttman Calligraphic" pitchFamily="2" charset="-79"/>
              </a:rPr>
            </a:br>
            <a:r>
              <a:rPr lang="he-IL">
                <a:solidFill>
                  <a:srgbClr val="FF0000"/>
                </a:solidFill>
                <a:cs typeface="Guttman Calligraphic" pitchFamily="2" charset="-79"/>
              </a:rPr>
              <a:t>שיר השירים ב',ו</a:t>
            </a:r>
            <a:endParaRPr lang="fr-FR">
              <a:solidFill>
                <a:srgbClr val="FF0000"/>
              </a:solidFill>
              <a:cs typeface="Guttman Calligraphic" pitchFamily="2" charset="-79"/>
            </a:endParaRPr>
          </a:p>
        </p:txBody>
      </p:sp>
      <p:pic>
        <p:nvPicPr>
          <p:cNvPr id="3738627" name="Picture 3" descr="embrac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00250"/>
            <a:ext cx="6019800" cy="451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4906963"/>
          </a:xfrm>
        </p:spPr>
        <p:txBody>
          <a:bodyPr/>
          <a:lstStyle/>
          <a:p>
            <a:pPr>
              <a:buFontTx/>
              <a:buNone/>
            </a:pPr>
            <a:endParaRPr lang="he-IL">
              <a:cs typeface="Guttman Calligraphic" pitchFamily="2" charset="-79"/>
            </a:endParaRPr>
          </a:p>
          <a:p>
            <a:pPr>
              <a:buFontTx/>
              <a:buNone/>
            </a:pPr>
            <a:endParaRPr lang="he-IL">
              <a:cs typeface="Guttman Calligraphic" pitchFamily="2" charset="-79"/>
            </a:endParaRPr>
          </a:p>
          <a:p>
            <a:pPr>
              <a:buFontTx/>
              <a:buNone/>
            </a:pPr>
            <a:endParaRPr lang="he-IL">
              <a:cs typeface="Guttman Calligraphic" pitchFamily="2" charset="-79"/>
            </a:endParaRPr>
          </a:p>
          <a:p>
            <a:pPr>
              <a:buFontTx/>
              <a:buNone/>
            </a:pPr>
            <a:r>
              <a:rPr lang="he-IL">
                <a:cs typeface="Guttman Calligraphic" pitchFamily="2" charset="-79"/>
              </a:rPr>
              <a:t>   </a:t>
            </a:r>
            <a:r>
              <a:rPr lang="he-IL" b="1">
                <a:cs typeface="Guttman Calligraphic" pitchFamily="2" charset="-79"/>
              </a:rPr>
              <a:t>אדם המיישם את העקרונות של "סינפסות" יהיה </a:t>
            </a:r>
            <a:r>
              <a:rPr lang="he-IL" b="1">
                <a:solidFill>
                  <a:schemeClr val="accent2"/>
                </a:solidFill>
                <a:cs typeface="Guttman Calligraphic" pitchFamily="2" charset="-79"/>
              </a:rPr>
              <a:t>בריא</a:t>
            </a:r>
            <a:r>
              <a:rPr lang="he-IL" b="1">
                <a:cs typeface="Guttman Calligraphic" pitchFamily="2" charset="-79"/>
              </a:rPr>
              <a:t> יותר, </a:t>
            </a:r>
            <a:r>
              <a:rPr lang="he-IL" b="1">
                <a:solidFill>
                  <a:srgbClr val="CC0000"/>
                </a:solidFill>
                <a:cs typeface="Guttman Calligraphic" pitchFamily="2" charset="-79"/>
              </a:rPr>
              <a:t>שמח</a:t>
            </a:r>
            <a:r>
              <a:rPr lang="he-IL" b="1">
                <a:cs typeface="Guttman Calligraphic" pitchFamily="2" charset="-79"/>
              </a:rPr>
              <a:t> יותר, ימשיך בהתפתחותו האישית ויקיים יחסי </a:t>
            </a:r>
            <a:r>
              <a:rPr lang="he-IL" b="1">
                <a:solidFill>
                  <a:srgbClr val="339933"/>
                </a:solidFill>
                <a:cs typeface="Guttman Calligraphic" pitchFamily="2" charset="-79"/>
              </a:rPr>
              <a:t>שלום</a:t>
            </a:r>
            <a:r>
              <a:rPr lang="he-IL" b="1">
                <a:cs typeface="Guttman Calligraphic" pitchFamily="2" charset="-79"/>
              </a:rPr>
              <a:t> ו</a:t>
            </a:r>
            <a:r>
              <a:rPr lang="he-IL" b="1">
                <a:solidFill>
                  <a:srgbClr val="660066"/>
                </a:solidFill>
                <a:cs typeface="Guttman Calligraphic" pitchFamily="2" charset="-79"/>
              </a:rPr>
              <a:t>אחווה</a:t>
            </a:r>
            <a:r>
              <a:rPr lang="he-IL" b="1">
                <a:cs typeface="Guttman Calligraphic" pitchFamily="2" charset="-79"/>
              </a:rPr>
              <a:t> עם הזולת למען קיום עולם </a:t>
            </a:r>
            <a:r>
              <a:rPr lang="he-IL" b="1">
                <a:solidFill>
                  <a:srgbClr val="FF6600"/>
                </a:solidFill>
                <a:cs typeface="Guttman Calligraphic" pitchFamily="2" charset="-79"/>
              </a:rPr>
              <a:t>טוב </a:t>
            </a:r>
            <a:r>
              <a:rPr lang="he-IL" b="1">
                <a:cs typeface="Guttman Calligraphic" pitchFamily="2" charset="-79"/>
              </a:rPr>
              <a:t>יותר לכולנו. </a:t>
            </a:r>
          </a:p>
          <a:p>
            <a:pPr algn="ctr">
              <a:buFontTx/>
              <a:buNone/>
            </a:pPr>
            <a:endParaRPr lang="he-IL" sz="4000" b="1">
              <a:solidFill>
                <a:srgbClr val="FF0000"/>
              </a:solidFill>
              <a:cs typeface="Guttman Calligraphic" pitchFamily="2" charset="-79"/>
            </a:endParaRPr>
          </a:p>
          <a:p>
            <a:pPr algn="ctr">
              <a:buFontTx/>
              <a:buNone/>
            </a:pPr>
            <a:r>
              <a:rPr lang="he-IL" sz="4000" b="1">
                <a:solidFill>
                  <a:srgbClr val="FF0000"/>
                </a:solidFill>
                <a:cs typeface="Guttman Calligraphic" pitchFamily="2" charset="-79"/>
              </a:rPr>
              <a:t>עולם </a:t>
            </a:r>
            <a:r>
              <a:rPr lang="he-IL" sz="4000" b="1">
                <a:solidFill>
                  <a:srgbClr val="FF6600"/>
                </a:solidFill>
                <a:cs typeface="Guttman Calligraphic" pitchFamily="2" charset="-79"/>
              </a:rPr>
              <a:t>בו </a:t>
            </a:r>
            <a:r>
              <a:rPr lang="he-IL" sz="4000" b="1">
                <a:solidFill>
                  <a:srgbClr val="000099"/>
                </a:solidFill>
                <a:cs typeface="Guttman Calligraphic" pitchFamily="2" charset="-79"/>
              </a:rPr>
              <a:t>בני אדם</a:t>
            </a:r>
            <a:r>
              <a:rPr lang="he-IL" sz="4000" b="1">
                <a:solidFill>
                  <a:srgbClr val="FFFF00"/>
                </a:solidFill>
                <a:cs typeface="Guttman Calligraphic" pitchFamily="2" charset="-79"/>
              </a:rPr>
              <a:t> </a:t>
            </a:r>
            <a:r>
              <a:rPr lang="he-IL" sz="4000" b="1">
                <a:solidFill>
                  <a:srgbClr val="00CC66"/>
                </a:solidFill>
                <a:cs typeface="Guttman Calligraphic" pitchFamily="2" charset="-79"/>
              </a:rPr>
              <a:t>בריאים </a:t>
            </a:r>
            <a:r>
              <a:rPr lang="he-IL" sz="4000" b="1">
                <a:solidFill>
                  <a:srgbClr val="9966FF"/>
                </a:solidFill>
                <a:cs typeface="Guttman Calligraphic" pitchFamily="2" charset="-79"/>
              </a:rPr>
              <a:t>ושמחים </a:t>
            </a:r>
          </a:p>
        </p:txBody>
      </p:sp>
      <p:sp>
        <p:nvSpPr>
          <p:cNvPr id="32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he-IL" b="1">
                <a:cs typeface="Guttman Calligraphic" pitchFamily="2" charset="-79"/>
              </a:rPr>
              <a:t>החזון</a:t>
            </a:r>
            <a:endParaRPr lang="fr-FR" b="1">
              <a:cs typeface="Guttman Calligraphic" pitchFamily="2" charset="-79"/>
            </a:endParaRPr>
          </a:p>
        </p:txBody>
      </p:sp>
      <p:pic>
        <p:nvPicPr>
          <p:cNvPr id="3262469" name="Picture 5" descr="logo_bo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4306" name="Picture 2" descr="P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9464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4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הגדרת הבריאות של ארגון </a:t>
            </a:r>
            <a:br>
              <a:rPr lang="he-IL" b="1">
                <a:solidFill>
                  <a:srgbClr val="FF3300"/>
                </a:solidFill>
                <a:cs typeface="Guttman Calligraphic" pitchFamily="2" charset="-79"/>
              </a:rPr>
            </a:br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הבריאות העולמי (</a:t>
            </a:r>
            <a:r>
              <a:rPr lang="en-US" b="1">
                <a:solidFill>
                  <a:srgbClr val="FF3300"/>
                </a:solidFill>
                <a:latin typeface="Castellar" pitchFamily="18" charset="0"/>
                <a:cs typeface="Guttman Calligraphic" pitchFamily="2" charset="-79"/>
              </a:rPr>
              <a:t>WHO</a:t>
            </a:r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)</a:t>
            </a:r>
            <a:endParaRPr lang="fr-FR" b="1">
              <a:solidFill>
                <a:srgbClr val="FF3300"/>
              </a:solidFill>
              <a:cs typeface="Guttman Calligraphic" pitchFamily="2" charset="-79"/>
            </a:endParaRPr>
          </a:p>
        </p:txBody>
      </p:sp>
      <p:sp>
        <p:nvSpPr>
          <p:cNvPr id="291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FontTx/>
              <a:buNone/>
            </a:pP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</a:t>
            </a:r>
            <a:r>
              <a:rPr lang="he-IL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בריאות - מצב של </a:t>
            </a:r>
            <a:r>
              <a:rPr lang="he-IL" sz="40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הרגשת רווחה</a:t>
            </a:r>
            <a:r>
              <a:rPr lang="he-IL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</a:t>
            </a:r>
          </a:p>
          <a:p>
            <a:pPr>
              <a:buFontTx/>
              <a:buNone/>
            </a:pPr>
            <a:r>
              <a:rPr lang="he-IL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כללית (</a:t>
            </a:r>
            <a:r>
              <a:rPr 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  <a:cs typeface="Guttman Calligraphic" pitchFamily="2" charset="-79"/>
              </a:rPr>
              <a:t>WELL BEING</a:t>
            </a:r>
            <a:r>
              <a:rPr lang="he-IL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) מבחינה </a:t>
            </a:r>
          </a:p>
          <a:p>
            <a:pPr>
              <a:buFontTx/>
              <a:buNone/>
            </a:pPr>
            <a:r>
              <a:rPr lang="he-IL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גופנית, נפשית וחברתית</a:t>
            </a: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        </a:t>
            </a:r>
          </a:p>
          <a:p>
            <a:pPr>
              <a:buFontTx/>
              <a:buNone/>
            </a:pP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</a:t>
            </a:r>
            <a:endParaRPr lang="fr-FR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-79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6306" name="Picture 2" descr="sea"/>
          <p:cNvPicPr>
            <a:picLocks noChangeAspect="1" noChangeArrowheads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he-IL" sz="4800">
                <a:solidFill>
                  <a:schemeClr val="accent2"/>
                </a:solidFill>
                <a:cs typeface="Guttman Calligraphic" pitchFamily="2" charset="-79"/>
              </a:rPr>
              <a:t>שתהיה לנו שנה ממש ממש טובה!</a:t>
            </a:r>
            <a:endParaRPr lang="fr-FR" sz="4800">
              <a:solidFill>
                <a:schemeClr val="accent2"/>
              </a:solidFill>
              <a:cs typeface="Guttman Calligraphic" pitchFamily="2" charset="-79"/>
            </a:endParaRPr>
          </a:p>
        </p:txBody>
      </p:sp>
      <p:sp>
        <p:nvSpPr>
          <p:cNvPr id="40663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he-IL" sz="4400" b="1">
                <a:solidFill>
                  <a:srgbClr val="9900CC"/>
                </a:solidFill>
                <a:cs typeface="Guttman Calligraphic" pitchFamily="2" charset="-79"/>
              </a:rPr>
              <a:t> </a:t>
            </a:r>
          </a:p>
          <a:p>
            <a:endParaRPr lang="he-IL" sz="4400" b="1">
              <a:solidFill>
                <a:srgbClr val="9900CC"/>
              </a:solidFill>
              <a:cs typeface="Guttman Calligraphic" pitchFamily="2" charset="-79"/>
            </a:endParaRPr>
          </a:p>
        </p:txBody>
      </p:sp>
      <p:pic>
        <p:nvPicPr>
          <p:cNvPr id="4066309" name="Picture 5" descr="lhum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85775" cy="428625"/>
          </a:xfrm>
        </p:spPr>
      </p:pic>
      <p:pic>
        <p:nvPicPr>
          <p:cNvPr id="4066310" name="Picture 6" descr="lh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485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6311" name="Picture 7" descr="lh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485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6312" name="Picture 8" descr="lhum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8225" y="4818063"/>
            <a:ext cx="4857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6313" name="Picture 9" descr="lh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85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6314" name="Picture 10" descr="lh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בריאות - יש בה שמחת חיים</a:t>
            </a:r>
            <a:endParaRPr lang="fr-FR" b="1">
              <a:solidFill>
                <a:srgbClr val="FF3300"/>
              </a:solidFill>
              <a:cs typeface="Guttman Calligraphic" pitchFamily="2" charset="-79"/>
            </a:endParaRPr>
          </a:p>
        </p:txBody>
      </p:sp>
      <p:sp>
        <p:nvSpPr>
          <p:cNvPr id="3165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FontTx/>
              <a:buNone/>
            </a:pP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 </a:t>
            </a:r>
          </a:p>
          <a:p>
            <a:pPr>
              <a:buFontTx/>
              <a:buNone/>
            </a:pPr>
            <a:r>
              <a:rPr lang="he-IL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-79"/>
              </a:rPr>
              <a:t>  </a:t>
            </a:r>
            <a:endParaRPr lang="fr-FR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-79"/>
            </a:endParaRPr>
          </a:p>
        </p:txBody>
      </p:sp>
      <p:pic>
        <p:nvPicPr>
          <p:cNvPr id="3165189" name="Picture 5" descr="צחו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9550"/>
            <a:ext cx="41148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FF3300"/>
                </a:solidFill>
                <a:cs typeface="Guttman Calligraphic" pitchFamily="2" charset="-79"/>
              </a:rPr>
              <a:t>ומהי שמחת חיים?</a:t>
            </a:r>
            <a:endParaRPr lang="fr-FR" b="1">
              <a:solidFill>
                <a:srgbClr val="FF3300"/>
              </a:solidFill>
              <a:cs typeface="Guttman Calligraphic" pitchFamily="2" charset="-79"/>
            </a:endParaRPr>
          </a:p>
        </p:txBody>
      </p:sp>
      <p:sp>
        <p:nvSpPr>
          <p:cNvPr id="312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>
                <a:cs typeface="Guttman Calligraphic" pitchFamily="2" charset="-79"/>
              </a:rPr>
              <a:t>ללא תנאי</a:t>
            </a:r>
          </a:p>
          <a:p>
            <a:endParaRPr lang="he-IL" b="1">
              <a:cs typeface="Guttman Calligraphic" pitchFamily="2" charset="-79"/>
            </a:endParaRPr>
          </a:p>
          <a:p>
            <a:r>
              <a:rPr lang="he-IL" b="1">
                <a:cs typeface="Guttman Calligraphic" pitchFamily="2" charset="-79"/>
              </a:rPr>
              <a:t>מהדברים הקטנים והגדולים - מכל דבר</a:t>
            </a:r>
          </a:p>
          <a:p>
            <a:endParaRPr lang="he-IL" b="1">
              <a:cs typeface="Guttman Calligraphic" pitchFamily="2" charset="-79"/>
            </a:endParaRPr>
          </a:p>
          <a:p>
            <a:endParaRPr lang="fr-FR"/>
          </a:p>
        </p:txBody>
      </p:sp>
      <p:pic>
        <p:nvPicPr>
          <p:cNvPr id="3123204" name="Picture 4" descr="cycl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819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2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2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10855</TotalTime>
  <Words>869</Words>
  <Application>Microsoft Office PowerPoint</Application>
  <PresentationFormat>On-screen Show (4:3)</PresentationFormat>
  <Paragraphs>332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Guttman Calligraphic</vt:lpstr>
      <vt:lpstr>Castellar</vt:lpstr>
      <vt:lpstr>FrankRuehl</vt:lpstr>
      <vt:lpstr>Times New Roman</vt:lpstr>
      <vt:lpstr>SimSun</vt:lpstr>
      <vt:lpstr>Lucida Handwriting</vt:lpstr>
      <vt:lpstr>Default Design</vt:lpstr>
      <vt:lpstr>PowerPoint Presentation</vt:lpstr>
      <vt:lpstr> בבית החולים בצרפת</vt:lpstr>
      <vt:lpstr>שנים של השמנת יתר</vt:lpstr>
      <vt:lpstr>זה לא כאן</vt:lpstr>
      <vt:lpstr>עכברו"ש</vt:lpstr>
      <vt:lpstr>מהי בריאות? </vt:lpstr>
      <vt:lpstr>הגדרת הבריאות של ארגון  הבריאות העולמי (WHO)</vt:lpstr>
      <vt:lpstr>בריאות - יש בה שמחת חיים</vt:lpstr>
      <vt:lpstr>ומהי שמחת חיים?</vt:lpstr>
      <vt:lpstr>שמחת חיים</vt:lpstr>
      <vt:lpstr>כשיש שמחת חיים</vt:lpstr>
      <vt:lpstr>שמחת חיים היא אושר </vt:lpstr>
      <vt:lpstr>               מעגל האושר</vt:lpstr>
      <vt:lpstr>             מעגל האומללות</vt:lpstr>
      <vt:lpstr>נא להכיר:  פסיכונאורואנדואימונולוגיה    </vt:lpstr>
      <vt:lpstr>מהי פסיכונאורוהורמונואימונולוגיה - PNHI</vt:lpstr>
      <vt:lpstr>פסיכונאורואימונולוגיה</vt:lpstr>
      <vt:lpstr>מחקרי תאומים זהים </vt:lpstr>
      <vt:lpstr>מה בין נברני הערבה לנברני ההרים</vt:lpstr>
      <vt:lpstr>אורכו של גן הוזופרסין</vt:lpstr>
      <vt:lpstr>פסיכונאורואימונולוגיה</vt:lpstr>
      <vt:lpstr>Facial Feedback </vt:lpstr>
      <vt:lpstr>חיוך ... התרופה לכל עצבות </vt:lpstr>
      <vt:lpstr>בשבחי המילניום</vt:lpstr>
      <vt:lpstr>זוכי אוסקר חיים יותר</vt:lpstr>
      <vt:lpstr>קבוצות תמיכה משפרות סיכויי החלמה</vt:lpstr>
      <vt:lpstr>לך לגן עדן בשביל האקלים;  לגיהינום בשביל החברים             מארק טווין </vt:lpstr>
      <vt:lpstr>PowerPoint Presentation</vt:lpstr>
      <vt:lpstr>כולנו רקמה אנושית אחת</vt:lpstr>
      <vt:lpstr>קשר בין הנפש לגוף</vt:lpstr>
      <vt:lpstr>עיקר הסכנה לבריאות ולשמחה:</vt:lpstr>
      <vt:lpstr>PowerPoint Presentation</vt:lpstr>
      <vt:lpstr>PowerPoint Presentation</vt:lpstr>
      <vt:lpstr>   מי מפחד מהמחשב?  </vt:lpstr>
      <vt:lpstr>עיקר הסטרס הוא סובייקטיבי (ייצור עצמי) </vt:lpstr>
      <vt:lpstr>רוב הזמן אנחנו חושבים... </vt:lpstr>
      <vt:lpstr>התרופה לסטרס – שמחה!</vt:lpstr>
      <vt:lpstr>מהם הדברים שאנשים חושבים שעשוי להביא להם שמחת חיים (אושר)?</vt:lpstr>
      <vt:lpstr>ומה משותף לאנשים מאושרים?</vt:lpstr>
      <vt:lpstr>PowerPoint Presentation</vt:lpstr>
      <vt:lpstr>האוצר היחידי שיש לנו באמת</vt:lpstr>
      <vt:lpstr>תודה, פרופ' אמונס</vt:lpstr>
      <vt:lpstr>מכירי תודה הם:</vt:lpstr>
      <vt:lpstr>כח ההכפלה של הכרת התודה</vt:lpstr>
      <vt:lpstr> תודה על העיסוי</vt:lpstr>
      <vt:lpstr>PowerPoint Presentation</vt:lpstr>
      <vt:lpstr>PowerPoint Presentation</vt:lpstr>
      <vt:lpstr>PowerPoint Presentation</vt:lpstr>
      <vt:lpstr>PowerPoint Presentation</vt:lpstr>
      <vt:lpstr>100 רעיונות לנתינה</vt:lpstr>
      <vt:lpstr>החיבוק המרפא</vt:lpstr>
      <vt:lpstr>למה טוב להתחבק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מרשם לחיבוק</vt:lpstr>
      <vt:lpstr>PowerPoint Presentation</vt:lpstr>
      <vt:lpstr>חיבוק זה לא צ'אפחה</vt:lpstr>
      <vt:lpstr>PowerPoint Presentation</vt:lpstr>
      <vt:lpstr>PowerPoint Presentation</vt:lpstr>
      <vt:lpstr>שמאלו תחת לראשי וימינו תחבקני  שיר השירים ב',ו</vt:lpstr>
      <vt:lpstr>החזון</vt:lpstr>
      <vt:lpstr>שתהיה לנו שנה ממש ממש טובה!</vt:lpstr>
    </vt:vector>
  </TitlesOfParts>
  <Company>Ami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הפיזיולוגיה של הצחוק</dc:title>
  <dc:creator>Dina Eisen</dc:creator>
  <cp:lastModifiedBy>אלי וישניצר</cp:lastModifiedBy>
  <cp:revision>839</cp:revision>
  <dcterms:created xsi:type="dcterms:W3CDTF">2002-10-09T22:32:43Z</dcterms:created>
  <dcterms:modified xsi:type="dcterms:W3CDTF">2013-01-27T20:41:03Z</dcterms:modified>
</cp:coreProperties>
</file>