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notesMasterIdLst>
    <p:notesMasterId r:id="rId15"/>
  </p:notesMasterIdLst>
  <p:handoutMasterIdLst>
    <p:handoutMasterId r:id="rId16"/>
  </p:handoutMasterIdLst>
  <p:sldIdLst>
    <p:sldId id="354" r:id="rId2"/>
    <p:sldId id="469" r:id="rId3"/>
    <p:sldId id="422" r:id="rId4"/>
    <p:sldId id="453" r:id="rId5"/>
    <p:sldId id="454" r:id="rId6"/>
    <p:sldId id="463" r:id="rId7"/>
    <p:sldId id="464" r:id="rId8"/>
    <p:sldId id="465" r:id="rId9"/>
    <p:sldId id="467" r:id="rId10"/>
    <p:sldId id="468" r:id="rId11"/>
    <p:sldId id="471" r:id="rId12"/>
    <p:sldId id="355" r:id="rId13"/>
    <p:sldId id="462" r:id="rId14"/>
  </p:sldIdLst>
  <p:sldSz cx="10287000" cy="6858000" type="35mm"/>
  <p:notesSz cx="6854825" cy="975042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85" autoAdjust="0"/>
    <p:restoredTop sz="94728" autoAdjust="0"/>
  </p:normalViewPr>
  <p:slideViewPr>
    <p:cSldViewPr>
      <p:cViewPr>
        <p:scale>
          <a:sx n="75" d="100"/>
          <a:sy n="75" d="100"/>
        </p:scale>
        <p:origin x="-773" y="-82"/>
      </p:cViewPr>
      <p:guideLst>
        <p:guide orient="horz" pos="2160"/>
        <p:guide pos="3288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554" y="-96"/>
      </p:cViewPr>
      <p:guideLst>
        <p:guide orient="horz" pos="307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 b="1" i="1" u="sng">
                <a:solidFill>
                  <a:schemeClr val="hlink"/>
                </a:solidFill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1200" b="1" i="1" u="sng">
                <a:solidFill>
                  <a:schemeClr val="hlink"/>
                </a:solidFill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1950"/>
            <a:ext cx="29702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 b="1" i="1" u="sng">
                <a:solidFill>
                  <a:schemeClr val="hlink"/>
                </a:solidFill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51950"/>
            <a:ext cx="29702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rtl="0" eaLnBrk="0" hangingPunct="0">
              <a:defRPr sz="1200" b="1" i="1" u="sng">
                <a:solidFill>
                  <a:schemeClr val="hlink"/>
                </a:solidFill>
                <a:latin typeface="Arial" pitchFamily="34" charset="0"/>
              </a:defRPr>
            </a:lvl1pPr>
          </a:lstStyle>
          <a:p>
            <a:fld id="{F6DF6962-D2E7-4940-A45E-22BD6C712580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763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114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696913" y="728663"/>
            <a:ext cx="5461000" cy="3641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13275"/>
            <a:ext cx="5026025" cy="4370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696913" y="728663"/>
            <a:ext cx="5461000" cy="3641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13275"/>
            <a:ext cx="5026025" cy="4370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386" name="Group 2"/>
          <p:cNvGrpSpPr>
            <a:grpSpLocks/>
          </p:cNvGrpSpPr>
          <p:nvPr/>
        </p:nvGrpSpPr>
        <p:grpSpPr bwMode="auto">
          <a:xfrm>
            <a:off x="0" y="0"/>
            <a:ext cx="10287000" cy="6934200"/>
            <a:chOff x="0" y="0"/>
            <a:chExt cx="5760" cy="4368"/>
          </a:xfrm>
        </p:grpSpPr>
        <p:sp>
          <p:nvSpPr>
            <p:cNvPr id="40038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38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38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39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39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39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39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39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39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39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39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39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39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40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40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40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40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0040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0040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828800"/>
            <a:ext cx="874395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he-IL" noProof="0" smtClean="0"/>
              <a:t>לחץ כדי לערוך סגנון כותרת של תבנית בסיס</a:t>
            </a:r>
          </a:p>
        </p:txBody>
      </p:sp>
      <p:sp>
        <p:nvSpPr>
          <p:cNvPr id="40040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e-IL" noProof="0" smtClean="0"/>
              <a:t>לחץ כדי לערוך סגנון כותרת משנה של תבנית בסיס</a:t>
            </a:r>
          </a:p>
        </p:txBody>
      </p:sp>
      <p:sp>
        <p:nvSpPr>
          <p:cNvPr id="40040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040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0040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448F65-4F82-4FA1-93FF-2578C026C7ED}" type="slidenum">
              <a:rPr lang="he-IL"/>
              <a:pPr/>
              <a:t>‹#›</a:t>
            </a:fld>
            <a:endParaRPr lang="fr-FR"/>
          </a:p>
        </p:txBody>
      </p:sp>
      <p:sp>
        <p:nvSpPr>
          <p:cNvPr id="400410" name="Text Box 26"/>
          <p:cNvSpPr txBox="1">
            <a:spLocks noChangeArrowheads="1"/>
          </p:cNvSpPr>
          <p:nvPr userDrawn="1"/>
        </p:nvSpPr>
        <p:spPr bwMode="auto">
          <a:xfrm>
            <a:off x="9423400" y="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he-IL" sz="2400" b="1">
                <a:latin typeface="Arial" pitchFamily="34" charset="0"/>
              </a:rPr>
              <a:t>בס"ד</a:t>
            </a:r>
            <a:endParaRPr lang="fr-FR" sz="24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E80D5-94DD-4210-8B6A-E3F7FEA0F791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8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7813"/>
            <a:ext cx="2314575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7813"/>
            <a:ext cx="6791325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AF0C0-2D0F-4C1C-A066-113CADCF5675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17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AC578-A030-4675-B71D-FF353BB2FA8F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52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0BB67-4380-4A17-B9DE-4265D4B31582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85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4AFBC-960F-49E2-B888-EE99100AE274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15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8F43C-293B-4FD4-997C-AE8D5B3C9138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85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8B004-3668-47B5-95DE-96294120CB54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1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01F9C-F85A-4FD9-95A1-8C5840A221F2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05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D337B-F772-4D22-A93D-5EC17B29B035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16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A564A-6F1B-43D7-A8E4-DD413F0EED2E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21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62" name="Group 2"/>
          <p:cNvGrpSpPr>
            <a:grpSpLocks/>
          </p:cNvGrpSpPr>
          <p:nvPr/>
        </p:nvGrpSpPr>
        <p:grpSpPr bwMode="auto">
          <a:xfrm>
            <a:off x="0" y="0"/>
            <a:ext cx="10287000" cy="6934200"/>
            <a:chOff x="0" y="0"/>
            <a:chExt cx="5760" cy="4368"/>
          </a:xfrm>
        </p:grpSpPr>
        <p:sp>
          <p:nvSpPr>
            <p:cNvPr id="39936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6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6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6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6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6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6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7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7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7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7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7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7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7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7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7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7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9938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39938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7813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3993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39938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9938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39938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8DED09A-88F1-4EBC-B680-C521192F1618}" type="slidenum">
              <a:rPr lang="he-IL"/>
              <a:pPr/>
              <a:t>‹#›</a:t>
            </a:fld>
            <a:endParaRPr lang="fr-FR"/>
          </a:p>
        </p:txBody>
      </p:sp>
      <p:sp>
        <p:nvSpPr>
          <p:cNvPr id="399386" name="Text Box 26"/>
          <p:cNvSpPr txBox="1">
            <a:spLocks noChangeArrowheads="1"/>
          </p:cNvSpPr>
          <p:nvPr/>
        </p:nvSpPr>
        <p:spPr bwMode="auto">
          <a:xfrm>
            <a:off x="9423400" y="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he-IL" sz="2400" b="1">
                <a:latin typeface="Arial" pitchFamily="34" charset="0"/>
              </a:rPr>
              <a:t>בס"ד</a:t>
            </a:r>
            <a:endParaRPr lang="fr-FR" sz="2400" b="1"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04813"/>
            <a:ext cx="8763000" cy="1439862"/>
          </a:xfrm>
        </p:spPr>
        <p:txBody>
          <a:bodyPr/>
          <a:lstStyle/>
          <a:p>
            <a:r>
              <a:rPr lang="he-IL" altLang="en-US"/>
              <a:t>"עלה" - כנס שנתי </a:t>
            </a:r>
            <a:br>
              <a:rPr lang="he-IL" altLang="en-US"/>
            </a:br>
            <a:r>
              <a:rPr lang="he-IL" altLang="en-US"/>
              <a:t>2008 - חשוון התשס”ח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971800"/>
            <a:ext cx="7239000" cy="2362200"/>
          </a:xfrm>
        </p:spPr>
        <p:txBody>
          <a:bodyPr/>
          <a:lstStyle/>
          <a:p>
            <a:r>
              <a:rPr lang="he-IL" altLang="en-US" sz="3600"/>
              <a:t>סקירת פעילויות – 2008</a:t>
            </a:r>
          </a:p>
          <a:p>
            <a:endParaRPr lang="he-IL" altLang="en-US" sz="3600"/>
          </a:p>
          <a:p>
            <a:r>
              <a:rPr lang="he-IL" altLang="en-US" sz="3600"/>
              <a:t>עם הפנים אל העתיד</a:t>
            </a:r>
          </a:p>
          <a:p>
            <a:endParaRPr lang="he-IL" altLang="en-US" sz="3600"/>
          </a:p>
          <a:p>
            <a:endParaRPr lang="he-IL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סוף שבוע משפחות בנווה אילן</a:t>
            </a:r>
            <a:endParaRPr lang="fr-FR"/>
          </a:p>
        </p:txBody>
      </p:sp>
      <p:pic>
        <p:nvPicPr>
          <p:cNvPr id="393221" name="Picture 5" descr="CIMG3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150" y="1863725"/>
            <a:ext cx="7561263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/>
              <a:t>עם הפנים אל העתיד</a:t>
            </a:r>
            <a:endParaRPr lang="he-IL" altLang="en-US" sz="280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1846263"/>
            <a:ext cx="8743950" cy="3444875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u="sng">
              <a:latin typeface="Arial" pitchFamily="34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he-IL" altLang="en-US" sz="3200">
                <a:latin typeface="Arial" pitchFamily="34" charset="0"/>
              </a:rPr>
              <a:t> פרויקט חדר המתנה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he-IL" altLang="en-US" sz="3200">
                <a:latin typeface="Arial" pitchFamily="34" charset="0"/>
              </a:rPr>
              <a:t> קרן שור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he-IL" altLang="en-US" sz="3200">
                <a:latin typeface="Arial" pitchFamily="34" charset="0"/>
              </a:rPr>
              <a:t> ועדת סל</a:t>
            </a:r>
            <a:endParaRPr lang="en-US" altLang="en-US" sz="3200">
              <a:latin typeface="Arial" pitchFamily="34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he-IL" altLang="en-US" sz="3200">
                <a:latin typeface="Arial" pitchFamily="34" charset="0"/>
              </a:rPr>
              <a:t>צמידי זיהוי</a:t>
            </a:r>
            <a:endParaRPr lang="en-US" altLang="en-US" sz="3200">
              <a:latin typeface="Arial" pitchFamily="34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he-IL" altLang="en-US" sz="3200">
                <a:latin typeface="Arial" pitchFamily="34" charset="0"/>
              </a:rPr>
              <a:t>תביעה בחו"ל </a:t>
            </a:r>
            <a:r>
              <a:rPr lang="en-US" altLang="en-US" sz="3200">
                <a:latin typeface="Arial" pitchFamily="34" charset="0"/>
              </a:rPr>
              <a:t>HCV</a:t>
            </a:r>
            <a:r>
              <a:rPr lang="he-IL" altLang="en-US" sz="3200">
                <a:latin typeface="Arial" pitchFamily="34" charset="0"/>
              </a:rPr>
              <a:t>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he-IL" altLang="en-US" sz="3200">
                <a:latin typeface="Arial" pitchFamily="34" charset="0"/>
              </a:rPr>
              <a:t>ביטוח נסיעות לחו"ל</a:t>
            </a:r>
            <a:endParaRPr lang="en-US" altLang="en-US" sz="3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/>
              <a:t>עם הפנים אל העתיד</a:t>
            </a:r>
            <a:endParaRPr lang="he-IL" altLang="en-US" sz="280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1846263"/>
            <a:ext cx="8743950" cy="3444875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u="sng">
              <a:latin typeface="Arial" pitchFamily="34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he-IL" altLang="en-US" sz="3200">
                <a:latin typeface="Arial" pitchFamily="34" charset="0"/>
              </a:rPr>
              <a:t> נוהל קליטת משפחות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he-IL" altLang="en-US" sz="3200">
                <a:latin typeface="Arial" pitchFamily="34" charset="0"/>
              </a:rPr>
              <a:t> קייטנת מתבגרים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he-IL" altLang="en-US" sz="3200">
                <a:latin typeface="Arial" pitchFamily="34" charset="0"/>
              </a:rPr>
              <a:t> המשך קידום מחקרים ונושאי העמותה</a:t>
            </a:r>
            <a:endParaRPr lang="en-US" altLang="en-US" sz="3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3" name="Rectangle 5"/>
          <p:cNvSpPr>
            <a:spLocks noGrp="1" noChangeArrowheads="1"/>
          </p:cNvSpPr>
          <p:nvPr>
            <p:ph type="title"/>
          </p:nvPr>
        </p:nvSpPr>
        <p:spPr>
          <a:xfrm>
            <a:off x="1182688" y="-387350"/>
            <a:ext cx="8486775" cy="1431925"/>
          </a:xfrm>
        </p:spPr>
        <p:txBody>
          <a:bodyPr/>
          <a:lstStyle/>
          <a:p>
            <a:r>
              <a:rPr lang="he-IL"/>
              <a:t>פרויקט חדר המתנה</a:t>
            </a:r>
            <a:endParaRPr lang="fr-FR"/>
          </a:p>
        </p:txBody>
      </p:sp>
      <p:graphicFrame>
        <p:nvGraphicFramePr>
          <p:cNvPr id="386052" name="Object 4"/>
          <p:cNvGraphicFramePr>
            <a:graphicFrameLocks noChangeAspect="1"/>
          </p:cNvGraphicFramePr>
          <p:nvPr>
            <p:ph idx="1"/>
          </p:nvPr>
        </p:nvGraphicFramePr>
        <p:xfrm>
          <a:off x="0" y="765175"/>
          <a:ext cx="10287000" cy="611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55" name="Acrobat Document" r:id="rId3" imgW="8019048" imgH="5668166" progId="AcroExch.Document.7">
                  <p:embed/>
                </p:oleObj>
              </mc:Choice>
              <mc:Fallback>
                <p:oleObj name="Acrobat Document" r:id="rId3" imgW="8019048" imgH="5668166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10287000" cy="611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/>
              <a:t>נושאים בהם עסקנו השנה</a:t>
            </a:r>
            <a:endParaRPr lang="fr-FR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he-IL" altLang="en-US" sz="3600" u="sng">
              <a:latin typeface="Arial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he-IL" altLang="en-US">
                <a:latin typeface="Arial" pitchFamily="34" charset="0"/>
              </a:rPr>
              <a:t>קרן שור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he-IL" altLang="en-US">
                <a:latin typeface="Arial" pitchFamily="34" charset="0"/>
              </a:rPr>
              <a:t>תביעה </a:t>
            </a:r>
            <a:r>
              <a:rPr lang="en-US" altLang="en-US">
                <a:latin typeface="Arial" pitchFamily="34" charset="0"/>
              </a:rPr>
              <a:t>HCV</a:t>
            </a:r>
            <a:r>
              <a:rPr lang="he-IL" altLang="en-US">
                <a:latin typeface="Arial" pitchFamily="34" charset="0"/>
              </a:rPr>
              <a:t> בארה"ב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he-IL">
                <a:latin typeface="Arial" pitchFamily="34" charset="0"/>
              </a:rPr>
              <a:t>חדר המתנה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he-IL">
                <a:latin typeface="Arial" pitchFamily="34" charset="0"/>
              </a:rPr>
              <a:t>צמידי זיהוי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he-IL">
                <a:latin typeface="Arial" pitchFamily="34" charset="0"/>
              </a:rPr>
              <a:t>הכרות ראשי מרכזים בחיפה וברמב"ם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he-IL">
                <a:latin typeface="Arial" pitchFamily="34" charset="0"/>
              </a:rPr>
              <a:t>בחירות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he-IL">
                <a:latin typeface="Arial" pitchFamily="34" charset="0"/>
              </a:rPr>
              <a:t>כנס </a:t>
            </a:r>
            <a:r>
              <a:rPr lang="en-US">
                <a:latin typeface="Arial" pitchFamily="34" charset="0"/>
              </a:rPr>
              <a:t>WFH</a:t>
            </a:r>
            <a:r>
              <a:rPr lang="he-IL">
                <a:latin typeface="Arial" pitchFamily="34" charset="0"/>
              </a:rPr>
              <a:t> באיסטנבול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he-IL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/>
              <a:t>פעילויות שבוצעו השנה (התשס”ח)</a:t>
            </a:r>
            <a:endParaRPr lang="fr-FR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endParaRPr lang="he-IL" altLang="en-US" sz="3600" u="sng">
              <a:latin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he-IL" altLang="en-US" sz="3600">
                <a:latin typeface="Arial" pitchFamily="34" charset="0"/>
              </a:rPr>
              <a:t>סוף שבוע משפחות – נווה אילן</a:t>
            </a:r>
          </a:p>
          <a:p>
            <a:pPr lvl="1">
              <a:buFont typeface="Wingdings" pitchFamily="2" charset="2"/>
              <a:buChar char="Ø"/>
            </a:pPr>
            <a:r>
              <a:rPr lang="he-IL" altLang="en-US" sz="3600">
                <a:latin typeface="Arial" pitchFamily="34" charset="0"/>
              </a:rPr>
              <a:t>הצגות בחנוכה</a:t>
            </a:r>
          </a:p>
          <a:p>
            <a:pPr lvl="1">
              <a:buFont typeface="Wingdings" pitchFamily="2" charset="2"/>
              <a:buChar char="Ø"/>
            </a:pPr>
            <a:r>
              <a:rPr lang="he-IL" sz="3600">
                <a:latin typeface="Arial" pitchFamily="34" charset="0"/>
              </a:rPr>
              <a:t>יום כיף שפיים</a:t>
            </a:r>
          </a:p>
          <a:p>
            <a:pPr lvl="1">
              <a:buFont typeface="Wingdings" pitchFamily="2" charset="2"/>
              <a:buChar char="Ø"/>
            </a:pPr>
            <a:r>
              <a:rPr lang="he-IL" sz="3600">
                <a:latin typeface="Arial" pitchFamily="34" charset="0"/>
              </a:rPr>
              <a:t>קייטנה בנווה אילן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קייטנה בנווה אילן</a:t>
            </a:r>
            <a:endParaRPr lang="fr-FR"/>
          </a:p>
        </p:txBody>
      </p:sp>
      <p:pic>
        <p:nvPicPr>
          <p:cNvPr id="375814" name="Picture 6" descr="קיטנת עלה 2008 מלא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388" y="1916113"/>
            <a:ext cx="6902450" cy="46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76839" name="Picture 7" descr="קיטנת עלה 2008 מלא 0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295275"/>
            <a:ext cx="9844088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88100" name="Picture 4" descr="קיטנת עלה 2008 מלא 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88" y="549275"/>
            <a:ext cx="9072562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89123" name="Rectangle 3" descr="קיטנת עלה 2008 מלא 151"/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10287000" cy="6096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90147" name="Rectangle 3" descr="קיטנת עלה 2008 מלא 262"/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10287000" cy="6096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92195" name="Rectangle 3" descr="קיטנת עלה 2008 מלא 327"/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10287000" cy="6096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20695</TotalTime>
  <Words>106</Words>
  <Application>Microsoft Office PowerPoint</Application>
  <PresentationFormat>35mm Slides</PresentationFormat>
  <Paragraphs>35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Wingdings</vt:lpstr>
      <vt:lpstr>Maple</vt:lpstr>
      <vt:lpstr>Adobe Acrobat 7.0 Document</vt:lpstr>
      <vt:lpstr>"עלה" - כנס שנתי  2008 - חשוון התשס”ח</vt:lpstr>
      <vt:lpstr>נושאים בהם עסקנו השנה</vt:lpstr>
      <vt:lpstr>פעילויות שבוצעו השנה (התשס”ח)</vt:lpstr>
      <vt:lpstr>קייטנה בנווה אילן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סוף שבוע משפחות בנווה אילן</vt:lpstr>
      <vt:lpstr>עם הפנים אל העתיד</vt:lpstr>
      <vt:lpstr>עם הפנים אל העתיד</vt:lpstr>
      <vt:lpstr>פרויקט חדר המתנה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NCID DASTLR</dc:creator>
  <cp:lastModifiedBy>אלי וישניצר</cp:lastModifiedBy>
  <cp:revision>371</cp:revision>
  <cp:lastPrinted>2002-10-05T17:16:48Z</cp:lastPrinted>
  <dcterms:created xsi:type="dcterms:W3CDTF">1995-05-28T16:27:30Z</dcterms:created>
  <dcterms:modified xsi:type="dcterms:W3CDTF">2013-01-27T18:47:02Z</dcterms:modified>
</cp:coreProperties>
</file>