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7"/>
  </p:notesMasterIdLst>
  <p:sldIdLst>
    <p:sldId id="256" r:id="rId2"/>
    <p:sldId id="273" r:id="rId3"/>
    <p:sldId id="270" r:id="rId4"/>
    <p:sldId id="296" r:id="rId5"/>
    <p:sldId id="322" r:id="rId6"/>
    <p:sldId id="298" r:id="rId7"/>
    <p:sldId id="303" r:id="rId8"/>
    <p:sldId id="326" r:id="rId9"/>
    <p:sldId id="308" r:id="rId10"/>
    <p:sldId id="309" r:id="rId11"/>
    <p:sldId id="311" r:id="rId12"/>
    <p:sldId id="312" r:id="rId13"/>
    <p:sldId id="317" r:id="rId14"/>
    <p:sldId id="320" r:id="rId15"/>
    <p:sldId id="323" r:id="rId16"/>
    <p:sldId id="325" r:id="rId17"/>
    <p:sldId id="324" r:id="rId18"/>
    <p:sldId id="327" r:id="rId19"/>
    <p:sldId id="328" r:id="rId20"/>
    <p:sldId id="268" r:id="rId21"/>
    <p:sldId id="331" r:id="rId22"/>
    <p:sldId id="261" r:id="rId23"/>
    <p:sldId id="272" r:id="rId24"/>
    <p:sldId id="332" r:id="rId25"/>
    <p:sldId id="276" r:id="rId26"/>
  </p:sldIdLst>
  <p:sldSz cx="9144000" cy="6858000" type="screen4x3"/>
  <p:notesSz cx="6858000" cy="9144000"/>
  <p:defaultTextStyle>
    <a:defPPr>
      <a:defRPr lang="he-IL"/>
    </a:defPPr>
    <a:lvl1pPr algn="r" rtl="1" fontAlgn="base">
      <a:spcBef>
        <a:spcPct val="0"/>
      </a:spcBef>
      <a:spcAft>
        <a:spcPct val="0"/>
      </a:spcAft>
      <a:defRPr sz="2400" kern="1200">
        <a:solidFill>
          <a:schemeClr val="tx1"/>
        </a:solidFill>
        <a:latin typeface="Times New Roman" pitchFamily="18" charset="0"/>
        <a:ea typeface="+mn-ea"/>
        <a:cs typeface="+mn-cs"/>
      </a:defRPr>
    </a:lvl1pPr>
    <a:lvl2pPr marL="457200" algn="r" rtl="1" fontAlgn="base">
      <a:spcBef>
        <a:spcPct val="0"/>
      </a:spcBef>
      <a:spcAft>
        <a:spcPct val="0"/>
      </a:spcAft>
      <a:defRPr sz="2400" kern="1200">
        <a:solidFill>
          <a:schemeClr val="tx1"/>
        </a:solidFill>
        <a:latin typeface="Times New Roman" pitchFamily="18" charset="0"/>
        <a:ea typeface="+mn-ea"/>
        <a:cs typeface="+mn-cs"/>
      </a:defRPr>
    </a:lvl2pPr>
    <a:lvl3pPr marL="914400" algn="r" rtl="1" fontAlgn="base">
      <a:spcBef>
        <a:spcPct val="0"/>
      </a:spcBef>
      <a:spcAft>
        <a:spcPct val="0"/>
      </a:spcAft>
      <a:defRPr sz="2400" kern="1200">
        <a:solidFill>
          <a:schemeClr val="tx1"/>
        </a:solidFill>
        <a:latin typeface="Times New Roman" pitchFamily="18" charset="0"/>
        <a:ea typeface="+mn-ea"/>
        <a:cs typeface="+mn-cs"/>
      </a:defRPr>
    </a:lvl3pPr>
    <a:lvl4pPr marL="1371600" algn="r" rtl="1" fontAlgn="base">
      <a:spcBef>
        <a:spcPct val="0"/>
      </a:spcBef>
      <a:spcAft>
        <a:spcPct val="0"/>
      </a:spcAft>
      <a:defRPr sz="2400" kern="1200">
        <a:solidFill>
          <a:schemeClr val="tx1"/>
        </a:solidFill>
        <a:latin typeface="Times New Roman" pitchFamily="18" charset="0"/>
        <a:ea typeface="+mn-ea"/>
        <a:cs typeface="+mn-cs"/>
      </a:defRPr>
    </a:lvl4pPr>
    <a:lvl5pPr marL="1828800" algn="r" rtl="1" fontAlgn="base">
      <a:spcBef>
        <a:spcPct val="0"/>
      </a:spcBef>
      <a:spcAft>
        <a:spcPct val="0"/>
      </a:spcAft>
      <a:defRPr sz="2400" kern="1200">
        <a:solidFill>
          <a:schemeClr val="tx1"/>
        </a:solidFill>
        <a:latin typeface="Times New Roman" pitchFamily="18" charset="0"/>
        <a:ea typeface="+mn-ea"/>
        <a:cs typeface="+mn-cs"/>
      </a:defRPr>
    </a:lvl5pPr>
    <a:lvl6pPr marL="2286000" algn="r" defTabSz="914400" rtl="1" eaLnBrk="1" latinLnBrk="0" hangingPunct="1">
      <a:defRPr sz="2400" kern="1200">
        <a:solidFill>
          <a:schemeClr val="tx1"/>
        </a:solidFill>
        <a:latin typeface="Times New Roman" pitchFamily="18" charset="0"/>
        <a:ea typeface="+mn-ea"/>
        <a:cs typeface="+mn-cs"/>
      </a:defRPr>
    </a:lvl6pPr>
    <a:lvl7pPr marL="2743200" algn="r" defTabSz="914400" rtl="1" eaLnBrk="1" latinLnBrk="0" hangingPunct="1">
      <a:defRPr sz="2400" kern="1200">
        <a:solidFill>
          <a:schemeClr val="tx1"/>
        </a:solidFill>
        <a:latin typeface="Times New Roman" pitchFamily="18" charset="0"/>
        <a:ea typeface="+mn-ea"/>
        <a:cs typeface="+mn-cs"/>
      </a:defRPr>
    </a:lvl7pPr>
    <a:lvl8pPr marL="3200400" algn="r" defTabSz="914400" rtl="1" eaLnBrk="1" latinLnBrk="0" hangingPunct="1">
      <a:defRPr sz="2400" kern="1200">
        <a:solidFill>
          <a:schemeClr val="tx1"/>
        </a:solidFill>
        <a:latin typeface="Times New Roman" pitchFamily="18" charset="0"/>
        <a:ea typeface="+mn-ea"/>
        <a:cs typeface="+mn-cs"/>
      </a:defRPr>
    </a:lvl8pPr>
    <a:lvl9pPr marL="3657600" algn="r" defTabSz="914400" rtl="1"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993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67200"/>
    <p:restoredTop sz="94600" autoAdjust="0"/>
  </p:normalViewPr>
  <p:slideViewPr>
    <p:cSldViewPr>
      <p:cViewPr>
        <p:scale>
          <a:sx n="63" d="100"/>
          <a:sy n="63" d="100"/>
        </p:scale>
        <p:origin x="-1378"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he-IL"/>
          </a:p>
        </p:txBody>
      </p:sp>
      <p:sp>
        <p:nvSpPr>
          <p:cNvPr id="37891" name="Rectangle 3"/>
          <p:cNvSpPr>
            <a:spLocks noGrp="1" noChangeArrowheads="1"/>
          </p:cNvSpPr>
          <p:nvPr>
            <p:ph type="dt" idx="1"/>
          </p:nvPr>
        </p:nvSpPr>
        <p:spPr bwMode="auto">
          <a:xfrm>
            <a:off x="1588"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he-IL"/>
          </a:p>
        </p:txBody>
      </p:sp>
      <p:sp>
        <p:nvSpPr>
          <p:cNvPr id="3789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789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p>
        </p:txBody>
      </p:sp>
      <p:sp>
        <p:nvSpPr>
          <p:cNvPr id="37894" name="Rectangle 6"/>
          <p:cNvSpPr>
            <a:spLocks noGrp="1" noChangeArrowheads="1"/>
          </p:cNvSpPr>
          <p:nvPr>
            <p:ph type="ftr" sz="quarter" idx="4"/>
          </p:nvPr>
        </p:nvSpPr>
        <p:spPr bwMode="auto">
          <a:xfrm>
            <a:off x="388620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he-IL"/>
          </a:p>
        </p:txBody>
      </p:sp>
      <p:sp>
        <p:nvSpPr>
          <p:cNvPr id="37895" name="Rectangle 7"/>
          <p:cNvSpPr>
            <a:spLocks noGrp="1" noChangeArrowheads="1"/>
          </p:cNvSpPr>
          <p:nvPr>
            <p:ph type="sldNum" sz="quarter" idx="5"/>
          </p:nvPr>
        </p:nvSpPr>
        <p:spPr bwMode="auto">
          <a:xfrm>
            <a:off x="1588"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cs typeface="Times New Roman" pitchFamily="18" charset="0"/>
              </a:defRPr>
            </a:lvl1pPr>
          </a:lstStyle>
          <a:p>
            <a:fld id="{64D90027-2303-47F0-A298-DEE4C5E742CC}" type="slidenum">
              <a:rPr lang="he-IL"/>
              <a:pPr/>
              <a:t>‹#›</a:t>
            </a:fld>
            <a:endParaRPr lang="he-IL">
              <a:cs typeface="+mn-cs"/>
            </a:endParaRPr>
          </a:p>
        </p:txBody>
      </p:sp>
    </p:spTree>
    <p:extLst>
      <p:ext uri="{BB962C8B-B14F-4D97-AF65-F5344CB8AC3E}">
        <p14:creationId xmlns:p14="http://schemas.microsoft.com/office/powerpoint/2010/main" val="3409251559"/>
      </p:ext>
    </p:extLst>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r" rtl="1" fontAlgn="base">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r" rtl="1" fontAlgn="base">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r" rtl="1" fontAlgn="base">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r" rtl="1" fontAlgn="base">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9F30E3-343E-43BA-8F0A-942A9E29D131}" type="slidenum">
              <a:rPr lang="he-IL"/>
              <a:pPr/>
              <a:t>4</a:t>
            </a:fld>
            <a:endParaRPr lang="he-IL"/>
          </a:p>
        </p:txBody>
      </p:sp>
      <p:sp>
        <p:nvSpPr>
          <p:cNvPr id="63490" name="Rectangle 2"/>
          <p:cNvSpPr>
            <a:spLocks noRot="1" noChangeArrowheads="1" noTextEdit="1"/>
          </p:cNvSpPr>
          <p:nvPr>
            <p:ph type="sldImg"/>
          </p:nvPr>
        </p:nvSpPr>
        <p:spPr>
          <a:xfrm>
            <a:off x="1141413" y="685800"/>
            <a:ext cx="4573587" cy="3430588"/>
          </a:xfrm>
          <a:ln/>
        </p:spPr>
      </p:sp>
      <p:sp>
        <p:nvSpPr>
          <p:cNvPr id="63491" name="Rectangle 3"/>
          <p:cNvSpPr>
            <a:spLocks noGrp="1" noChangeArrowheads="1"/>
          </p:cNvSpPr>
          <p:nvPr>
            <p:ph type="body" idx="1"/>
          </p:nvPr>
        </p:nvSpPr>
        <p:spPr>
          <a:xfrm>
            <a:off x="914400" y="4343400"/>
            <a:ext cx="5029200" cy="4114800"/>
          </a:xfrm>
        </p:spPr>
        <p:txBody>
          <a:bodyPr lIns="90032" tIns="45014" rIns="90032" bIns="45014"/>
          <a:lstStyle/>
          <a:p>
            <a:endParaRPr lang="he-I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8CC287-7A0E-430F-BA56-9B2B4E536255}" type="slidenum">
              <a:rPr lang="he-IL"/>
              <a:pPr/>
              <a:t>5</a:t>
            </a:fld>
            <a:endParaRPr lang="he-IL"/>
          </a:p>
        </p:txBody>
      </p:sp>
      <p:sp>
        <p:nvSpPr>
          <p:cNvPr id="106498" name="Rectangle 2"/>
          <p:cNvSpPr>
            <a:spLocks noRot="1" noChangeArrowheads="1" noTextEdit="1"/>
          </p:cNvSpPr>
          <p:nvPr>
            <p:ph type="sldImg"/>
          </p:nvPr>
        </p:nvSpPr>
        <p:spPr>
          <a:xfrm>
            <a:off x="1141413" y="685800"/>
            <a:ext cx="4573587" cy="3430588"/>
          </a:xfrm>
          <a:ln/>
        </p:spPr>
      </p:sp>
      <p:sp>
        <p:nvSpPr>
          <p:cNvPr id="106499" name="Rectangle 3"/>
          <p:cNvSpPr>
            <a:spLocks noGrp="1" noChangeArrowheads="1"/>
          </p:cNvSpPr>
          <p:nvPr>
            <p:ph type="body" idx="1"/>
          </p:nvPr>
        </p:nvSpPr>
        <p:spPr>
          <a:xfrm>
            <a:off x="914400" y="4343400"/>
            <a:ext cx="5029200" cy="4114800"/>
          </a:xfrm>
        </p:spPr>
        <p:txBody>
          <a:bodyPr lIns="90032" tIns="45014" rIns="90032" bIns="45014"/>
          <a:lstStyle/>
          <a:p>
            <a:endParaRPr lang="he-I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752F3D-6A2F-40E7-A295-518519FEA12E}" type="slidenum">
              <a:rPr lang="he-IL"/>
              <a:pPr/>
              <a:t>6</a:t>
            </a:fld>
            <a:endParaRPr lang="he-IL"/>
          </a:p>
        </p:txBody>
      </p:sp>
      <p:sp>
        <p:nvSpPr>
          <p:cNvPr id="67586" name="Rectangle 2"/>
          <p:cNvSpPr>
            <a:spLocks noRot="1" noChangeArrowheads="1" noTextEdit="1"/>
          </p:cNvSpPr>
          <p:nvPr>
            <p:ph type="sldImg"/>
          </p:nvPr>
        </p:nvSpPr>
        <p:spPr>
          <a:xfrm>
            <a:off x="1141413" y="685800"/>
            <a:ext cx="4573587" cy="3430588"/>
          </a:xfrm>
          <a:ln/>
        </p:spPr>
      </p:sp>
      <p:sp>
        <p:nvSpPr>
          <p:cNvPr id="67587" name="Rectangle 3"/>
          <p:cNvSpPr>
            <a:spLocks noGrp="1" noChangeArrowheads="1"/>
          </p:cNvSpPr>
          <p:nvPr>
            <p:ph type="body" idx="1"/>
          </p:nvPr>
        </p:nvSpPr>
        <p:spPr>
          <a:xfrm>
            <a:off x="914400" y="4343400"/>
            <a:ext cx="5029200" cy="4114800"/>
          </a:xfrm>
        </p:spPr>
        <p:txBody>
          <a:bodyPr/>
          <a:lstStyle/>
          <a:p>
            <a:endParaRPr lang="he-I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471FA6-267A-4879-8A97-74F8D95BACAB}" type="slidenum">
              <a:rPr lang="he-IL"/>
              <a:pPr/>
              <a:t>8</a:t>
            </a:fld>
            <a:endParaRPr lang="he-IL"/>
          </a:p>
        </p:txBody>
      </p:sp>
      <p:sp>
        <p:nvSpPr>
          <p:cNvPr id="111618" name="Rectangle 2"/>
          <p:cNvSpPr>
            <a:spLocks noRot="1" noChangeArrowheads="1" noTextEdit="1"/>
          </p:cNvSpPr>
          <p:nvPr>
            <p:ph type="sldImg"/>
          </p:nvPr>
        </p:nvSpPr>
        <p:spPr>
          <a:xfrm>
            <a:off x="1147763" y="712788"/>
            <a:ext cx="4560887" cy="3421062"/>
          </a:xfrm>
          <a:ln/>
        </p:spPr>
      </p:sp>
      <p:sp>
        <p:nvSpPr>
          <p:cNvPr id="111619" name="Rectangle 3"/>
          <p:cNvSpPr>
            <a:spLocks noGrp="1" noChangeArrowheads="1"/>
          </p:cNvSpPr>
          <p:nvPr>
            <p:ph type="body" idx="1"/>
          </p:nvPr>
        </p:nvSpPr>
        <p:spPr>
          <a:xfrm>
            <a:off x="914400" y="4348163"/>
            <a:ext cx="5029200" cy="4135437"/>
          </a:xfrm>
        </p:spPr>
        <p:txBody>
          <a:bodyPr/>
          <a:lstStyle/>
          <a:p>
            <a:endParaRPr lang="he-I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EE88CB-4A7B-46F3-B546-7C072A5A3F5B}" type="slidenum">
              <a:rPr lang="he-IL"/>
              <a:pPr/>
              <a:t>14</a:t>
            </a:fld>
            <a:endParaRPr lang="he-IL"/>
          </a:p>
        </p:txBody>
      </p:sp>
      <p:sp>
        <p:nvSpPr>
          <p:cNvPr id="101378" name="Rectangle 2"/>
          <p:cNvSpPr>
            <a:spLocks noRot="1" noChangeArrowheads="1" noTextEdit="1"/>
          </p:cNvSpPr>
          <p:nvPr>
            <p:ph type="sldImg"/>
          </p:nvPr>
        </p:nvSpPr>
        <p:spPr>
          <a:xfrm>
            <a:off x="1147763" y="712788"/>
            <a:ext cx="4564062" cy="3422650"/>
          </a:xfrm>
          <a:ln/>
        </p:spPr>
      </p:sp>
      <p:sp>
        <p:nvSpPr>
          <p:cNvPr id="101379" name="Rectangle 3"/>
          <p:cNvSpPr>
            <a:spLocks noGrp="1" noChangeArrowheads="1"/>
          </p:cNvSpPr>
          <p:nvPr>
            <p:ph type="body" idx="1"/>
          </p:nvPr>
        </p:nvSpPr>
        <p:spPr>
          <a:xfrm>
            <a:off x="914400" y="4633913"/>
            <a:ext cx="5029200" cy="4135437"/>
          </a:xfrm>
        </p:spPr>
        <p:txBody>
          <a:bodyPr/>
          <a:lstStyle/>
          <a:p>
            <a:r>
              <a:rPr lang="de-DE" sz="2000"/>
              <a:t>Another way to describe the viral safety of  a process step is to evaluate the kinetics of virus inactivation, i.e. the speed of  „virus killing“.</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7DDFFB-1FEB-47AD-B99B-27FB6DA557E8}" type="slidenum">
              <a:rPr lang="he-IL"/>
              <a:pPr/>
              <a:t>18</a:t>
            </a:fld>
            <a:endParaRPr lang="he-IL"/>
          </a:p>
        </p:txBody>
      </p:sp>
      <p:sp>
        <p:nvSpPr>
          <p:cNvPr id="115714" name="Rectangle 2"/>
          <p:cNvSpPr>
            <a:spLocks noRot="1" noChangeArrowheads="1" noTextEdit="1"/>
          </p:cNvSpPr>
          <p:nvPr>
            <p:ph type="sldImg"/>
          </p:nvPr>
        </p:nvSpPr>
        <p:spPr>
          <a:ln/>
        </p:spPr>
      </p:sp>
      <p:sp>
        <p:nvSpPr>
          <p:cNvPr id="115715" name="Rectangle 3"/>
          <p:cNvSpPr>
            <a:spLocks noGrp="1" noChangeArrowheads="1"/>
          </p:cNvSpPr>
          <p:nvPr>
            <p:ph type="body" idx="1"/>
          </p:nvPr>
        </p:nvSpPr>
        <p:spPr>
          <a:xfrm>
            <a:off x="914400" y="4343400"/>
            <a:ext cx="5029200" cy="4114800"/>
          </a:xfrm>
        </p:spPr>
        <p:txBody>
          <a:bodyPr lIns="89940" tIns="44971" rIns="89940" bIns="44971"/>
          <a:lstStyle/>
          <a:p>
            <a:r>
              <a:rPr lang="en-US"/>
              <a:t>These curves demonstrate the response to FVIII infusion in a patient with hemophilia A. Unfortunately, the curves are incorrectly labeled. The brown curve is a normal and the red (flat) curve is the baseline for the patient. The green curve is blood drawn 30 minutes after bolus infusion of 250 units of recombinant FVIII. The FVIII level was 45% at that time. At 3 hours after infusion (blue curve) the FVIII level is 32% and thrombin generation remains relatively normal. Twenty-four hours after the infusion (orange curve), the FVIII level has declined to 7% and thrombin generation is once again abnormal.</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e-IL"/>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lvl1pPr>
              <a:defRPr/>
            </a:lvl1pPr>
          </a:lstStyle>
          <a:p>
            <a:endParaRPr lang="he-IL"/>
          </a:p>
        </p:txBody>
      </p:sp>
      <p:sp>
        <p:nvSpPr>
          <p:cNvPr id="5" name="Footer Placeholder 4"/>
          <p:cNvSpPr>
            <a:spLocks noGrp="1"/>
          </p:cNvSpPr>
          <p:nvPr>
            <p:ph type="ftr" sz="quarter" idx="11"/>
          </p:nvPr>
        </p:nvSpPr>
        <p:spPr/>
        <p:txBody>
          <a:bodyPr/>
          <a:lstStyle>
            <a:lvl1pPr>
              <a:defRPr/>
            </a:lvl1pPr>
          </a:lstStyle>
          <a:p>
            <a:endParaRPr lang="he-IL"/>
          </a:p>
        </p:txBody>
      </p:sp>
      <p:sp>
        <p:nvSpPr>
          <p:cNvPr id="6" name="Slide Number Placeholder 5"/>
          <p:cNvSpPr>
            <a:spLocks noGrp="1"/>
          </p:cNvSpPr>
          <p:nvPr>
            <p:ph type="sldNum" sz="quarter" idx="12"/>
          </p:nvPr>
        </p:nvSpPr>
        <p:spPr/>
        <p:txBody>
          <a:bodyPr/>
          <a:lstStyle>
            <a:lvl1pPr>
              <a:defRPr/>
            </a:lvl1pPr>
          </a:lstStyle>
          <a:p>
            <a:fld id="{F7D24972-8CAA-4F37-8722-46885012F355}" type="slidenum">
              <a:rPr lang="he-IL"/>
              <a:pPr/>
              <a:t>‹#›</a:t>
            </a:fld>
            <a:endParaRPr lang="he-IL"/>
          </a:p>
        </p:txBody>
      </p:sp>
    </p:spTree>
    <p:extLst>
      <p:ext uri="{BB962C8B-B14F-4D97-AF65-F5344CB8AC3E}">
        <p14:creationId xmlns:p14="http://schemas.microsoft.com/office/powerpoint/2010/main" val="2584376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lvl1pPr>
              <a:defRPr/>
            </a:lvl1pPr>
          </a:lstStyle>
          <a:p>
            <a:endParaRPr lang="he-IL"/>
          </a:p>
        </p:txBody>
      </p:sp>
      <p:sp>
        <p:nvSpPr>
          <p:cNvPr id="5" name="Footer Placeholder 4"/>
          <p:cNvSpPr>
            <a:spLocks noGrp="1"/>
          </p:cNvSpPr>
          <p:nvPr>
            <p:ph type="ftr" sz="quarter" idx="11"/>
          </p:nvPr>
        </p:nvSpPr>
        <p:spPr/>
        <p:txBody>
          <a:bodyPr/>
          <a:lstStyle>
            <a:lvl1pPr>
              <a:defRPr/>
            </a:lvl1pPr>
          </a:lstStyle>
          <a:p>
            <a:endParaRPr lang="he-IL"/>
          </a:p>
        </p:txBody>
      </p:sp>
      <p:sp>
        <p:nvSpPr>
          <p:cNvPr id="6" name="Slide Number Placeholder 5"/>
          <p:cNvSpPr>
            <a:spLocks noGrp="1"/>
          </p:cNvSpPr>
          <p:nvPr>
            <p:ph type="sldNum" sz="quarter" idx="12"/>
          </p:nvPr>
        </p:nvSpPr>
        <p:spPr/>
        <p:txBody>
          <a:bodyPr/>
          <a:lstStyle>
            <a:lvl1pPr>
              <a:defRPr/>
            </a:lvl1pPr>
          </a:lstStyle>
          <a:p>
            <a:fld id="{4853F056-4356-41BA-ADC9-2CEFE958552E}" type="slidenum">
              <a:rPr lang="he-IL"/>
              <a:pPr/>
              <a:t>‹#›</a:t>
            </a:fld>
            <a:endParaRPr lang="he-IL"/>
          </a:p>
        </p:txBody>
      </p:sp>
    </p:spTree>
    <p:extLst>
      <p:ext uri="{BB962C8B-B14F-4D97-AF65-F5344CB8AC3E}">
        <p14:creationId xmlns:p14="http://schemas.microsoft.com/office/powerpoint/2010/main" val="2928316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he-IL"/>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lvl1pPr>
              <a:defRPr/>
            </a:lvl1pPr>
          </a:lstStyle>
          <a:p>
            <a:endParaRPr lang="he-IL"/>
          </a:p>
        </p:txBody>
      </p:sp>
      <p:sp>
        <p:nvSpPr>
          <p:cNvPr id="5" name="Footer Placeholder 4"/>
          <p:cNvSpPr>
            <a:spLocks noGrp="1"/>
          </p:cNvSpPr>
          <p:nvPr>
            <p:ph type="ftr" sz="quarter" idx="11"/>
          </p:nvPr>
        </p:nvSpPr>
        <p:spPr/>
        <p:txBody>
          <a:bodyPr/>
          <a:lstStyle>
            <a:lvl1pPr>
              <a:defRPr/>
            </a:lvl1pPr>
          </a:lstStyle>
          <a:p>
            <a:endParaRPr lang="he-IL"/>
          </a:p>
        </p:txBody>
      </p:sp>
      <p:sp>
        <p:nvSpPr>
          <p:cNvPr id="6" name="Slide Number Placeholder 5"/>
          <p:cNvSpPr>
            <a:spLocks noGrp="1"/>
          </p:cNvSpPr>
          <p:nvPr>
            <p:ph type="sldNum" sz="quarter" idx="12"/>
          </p:nvPr>
        </p:nvSpPr>
        <p:spPr/>
        <p:txBody>
          <a:bodyPr/>
          <a:lstStyle>
            <a:lvl1pPr>
              <a:defRPr/>
            </a:lvl1pPr>
          </a:lstStyle>
          <a:p>
            <a:fld id="{D5F07696-E7B3-4D20-AF41-A8A77EFA3A1C}" type="slidenum">
              <a:rPr lang="he-IL"/>
              <a:pPr/>
              <a:t>‹#›</a:t>
            </a:fld>
            <a:endParaRPr lang="he-IL"/>
          </a:p>
        </p:txBody>
      </p:sp>
    </p:spTree>
    <p:extLst>
      <p:ext uri="{BB962C8B-B14F-4D97-AF65-F5344CB8AC3E}">
        <p14:creationId xmlns:p14="http://schemas.microsoft.com/office/powerpoint/2010/main" val="35614796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he-IL"/>
          </a:p>
        </p:txBody>
      </p:sp>
      <p:sp>
        <p:nvSpPr>
          <p:cNvPr id="3" name="ClipArt Placeholder 2"/>
          <p:cNvSpPr>
            <a:spLocks noGrp="1"/>
          </p:cNvSpPr>
          <p:nvPr>
            <p:ph type="clipArt" sz="half" idx="1"/>
          </p:nvPr>
        </p:nvSpPr>
        <p:spPr>
          <a:xfrm>
            <a:off x="685800" y="1981200"/>
            <a:ext cx="3810000" cy="4114800"/>
          </a:xfrm>
        </p:spPr>
        <p:txBody>
          <a:bodyPr/>
          <a:lstStyle/>
          <a:p>
            <a:endParaRPr lang="he-IL"/>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Date Placeholder 4"/>
          <p:cNvSpPr>
            <a:spLocks noGrp="1"/>
          </p:cNvSpPr>
          <p:nvPr>
            <p:ph type="dt" sz="half" idx="10"/>
          </p:nvPr>
        </p:nvSpPr>
        <p:spPr>
          <a:xfrm>
            <a:off x="6553200" y="6248400"/>
            <a:ext cx="1905000" cy="457200"/>
          </a:xfrm>
        </p:spPr>
        <p:txBody>
          <a:bodyPr/>
          <a:lstStyle>
            <a:lvl1pPr>
              <a:defRPr/>
            </a:lvl1pPr>
          </a:lstStyle>
          <a:p>
            <a:endParaRPr lang="he-IL"/>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he-IL"/>
          </a:p>
        </p:txBody>
      </p:sp>
      <p:sp>
        <p:nvSpPr>
          <p:cNvPr id="7" name="Slide Number Placeholder 6"/>
          <p:cNvSpPr>
            <a:spLocks noGrp="1"/>
          </p:cNvSpPr>
          <p:nvPr>
            <p:ph type="sldNum" sz="quarter" idx="12"/>
          </p:nvPr>
        </p:nvSpPr>
        <p:spPr>
          <a:xfrm>
            <a:off x="685800" y="6248400"/>
            <a:ext cx="1905000" cy="457200"/>
          </a:xfrm>
        </p:spPr>
        <p:txBody>
          <a:bodyPr/>
          <a:lstStyle>
            <a:lvl1pPr>
              <a:defRPr/>
            </a:lvl1pPr>
          </a:lstStyle>
          <a:p>
            <a:fld id="{99FDF3CD-7E50-44D9-9D38-16B516B3E3EF}" type="slidenum">
              <a:rPr lang="he-IL"/>
              <a:pPr/>
              <a:t>‹#›</a:t>
            </a:fld>
            <a:endParaRPr lang="he-IL"/>
          </a:p>
        </p:txBody>
      </p:sp>
    </p:spTree>
    <p:extLst>
      <p:ext uri="{BB962C8B-B14F-4D97-AF65-F5344CB8AC3E}">
        <p14:creationId xmlns:p14="http://schemas.microsoft.com/office/powerpoint/2010/main" val="35267880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3" name="Date Placeholder 2"/>
          <p:cNvSpPr>
            <a:spLocks noGrp="1"/>
          </p:cNvSpPr>
          <p:nvPr>
            <p:ph type="dt" sz="half" idx="10"/>
          </p:nvPr>
        </p:nvSpPr>
        <p:spPr>
          <a:xfrm>
            <a:off x="6553200" y="6248400"/>
            <a:ext cx="1905000" cy="457200"/>
          </a:xfrm>
        </p:spPr>
        <p:txBody>
          <a:bodyPr/>
          <a:lstStyle>
            <a:lvl1pPr>
              <a:defRPr/>
            </a:lvl1pPr>
          </a:lstStyle>
          <a:p>
            <a:endParaRPr lang="he-IL"/>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endParaRPr lang="he-IL"/>
          </a:p>
        </p:txBody>
      </p:sp>
      <p:sp>
        <p:nvSpPr>
          <p:cNvPr id="5" name="Slide Number Placeholder 4"/>
          <p:cNvSpPr>
            <a:spLocks noGrp="1"/>
          </p:cNvSpPr>
          <p:nvPr>
            <p:ph type="sldNum" sz="quarter" idx="12"/>
          </p:nvPr>
        </p:nvSpPr>
        <p:spPr>
          <a:xfrm>
            <a:off x="685800" y="6248400"/>
            <a:ext cx="1905000" cy="457200"/>
          </a:xfrm>
        </p:spPr>
        <p:txBody>
          <a:bodyPr/>
          <a:lstStyle>
            <a:lvl1pPr>
              <a:defRPr/>
            </a:lvl1pPr>
          </a:lstStyle>
          <a:p>
            <a:fld id="{571684B6-9850-48A5-8C6B-E6424984852B}" type="slidenum">
              <a:rPr lang="he-IL"/>
              <a:pPr/>
              <a:t>‹#›</a:t>
            </a:fld>
            <a:endParaRPr lang="he-IL"/>
          </a:p>
        </p:txBody>
      </p:sp>
    </p:spTree>
    <p:extLst>
      <p:ext uri="{BB962C8B-B14F-4D97-AF65-F5344CB8AC3E}">
        <p14:creationId xmlns:p14="http://schemas.microsoft.com/office/powerpoint/2010/main" val="2170811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lvl1pPr>
              <a:defRPr/>
            </a:lvl1pPr>
          </a:lstStyle>
          <a:p>
            <a:endParaRPr lang="he-IL"/>
          </a:p>
        </p:txBody>
      </p:sp>
      <p:sp>
        <p:nvSpPr>
          <p:cNvPr id="5" name="Footer Placeholder 4"/>
          <p:cNvSpPr>
            <a:spLocks noGrp="1"/>
          </p:cNvSpPr>
          <p:nvPr>
            <p:ph type="ftr" sz="quarter" idx="11"/>
          </p:nvPr>
        </p:nvSpPr>
        <p:spPr/>
        <p:txBody>
          <a:bodyPr/>
          <a:lstStyle>
            <a:lvl1pPr>
              <a:defRPr/>
            </a:lvl1pPr>
          </a:lstStyle>
          <a:p>
            <a:endParaRPr lang="he-IL"/>
          </a:p>
        </p:txBody>
      </p:sp>
      <p:sp>
        <p:nvSpPr>
          <p:cNvPr id="6" name="Slide Number Placeholder 5"/>
          <p:cNvSpPr>
            <a:spLocks noGrp="1"/>
          </p:cNvSpPr>
          <p:nvPr>
            <p:ph type="sldNum" sz="quarter" idx="12"/>
          </p:nvPr>
        </p:nvSpPr>
        <p:spPr/>
        <p:txBody>
          <a:bodyPr/>
          <a:lstStyle>
            <a:lvl1pPr>
              <a:defRPr/>
            </a:lvl1pPr>
          </a:lstStyle>
          <a:p>
            <a:fld id="{137D67B8-DB52-498C-96A6-4CA8EF8B73EE}" type="slidenum">
              <a:rPr lang="he-IL"/>
              <a:pPr/>
              <a:t>‹#›</a:t>
            </a:fld>
            <a:endParaRPr lang="he-IL"/>
          </a:p>
        </p:txBody>
      </p:sp>
    </p:spTree>
    <p:extLst>
      <p:ext uri="{BB962C8B-B14F-4D97-AF65-F5344CB8AC3E}">
        <p14:creationId xmlns:p14="http://schemas.microsoft.com/office/powerpoint/2010/main" val="2052002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he-IL"/>
          </a:p>
        </p:txBody>
      </p:sp>
      <p:sp>
        <p:nvSpPr>
          <p:cNvPr id="5" name="Footer Placeholder 4"/>
          <p:cNvSpPr>
            <a:spLocks noGrp="1"/>
          </p:cNvSpPr>
          <p:nvPr>
            <p:ph type="ftr" sz="quarter" idx="11"/>
          </p:nvPr>
        </p:nvSpPr>
        <p:spPr/>
        <p:txBody>
          <a:bodyPr/>
          <a:lstStyle>
            <a:lvl1pPr>
              <a:defRPr/>
            </a:lvl1pPr>
          </a:lstStyle>
          <a:p>
            <a:endParaRPr lang="he-IL"/>
          </a:p>
        </p:txBody>
      </p:sp>
      <p:sp>
        <p:nvSpPr>
          <p:cNvPr id="6" name="Slide Number Placeholder 5"/>
          <p:cNvSpPr>
            <a:spLocks noGrp="1"/>
          </p:cNvSpPr>
          <p:nvPr>
            <p:ph type="sldNum" sz="quarter" idx="12"/>
          </p:nvPr>
        </p:nvSpPr>
        <p:spPr/>
        <p:txBody>
          <a:bodyPr/>
          <a:lstStyle>
            <a:lvl1pPr>
              <a:defRPr/>
            </a:lvl1pPr>
          </a:lstStyle>
          <a:p>
            <a:fld id="{45F8451C-FFF4-4F82-99A9-E0AB515266A3}" type="slidenum">
              <a:rPr lang="he-IL"/>
              <a:pPr/>
              <a:t>‹#›</a:t>
            </a:fld>
            <a:endParaRPr lang="he-IL"/>
          </a:p>
        </p:txBody>
      </p:sp>
    </p:spTree>
    <p:extLst>
      <p:ext uri="{BB962C8B-B14F-4D97-AF65-F5344CB8AC3E}">
        <p14:creationId xmlns:p14="http://schemas.microsoft.com/office/powerpoint/2010/main" val="2968842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Date Placeholder 4"/>
          <p:cNvSpPr>
            <a:spLocks noGrp="1"/>
          </p:cNvSpPr>
          <p:nvPr>
            <p:ph type="dt" sz="half" idx="10"/>
          </p:nvPr>
        </p:nvSpPr>
        <p:spPr/>
        <p:txBody>
          <a:bodyPr/>
          <a:lstStyle>
            <a:lvl1pPr>
              <a:defRPr/>
            </a:lvl1pPr>
          </a:lstStyle>
          <a:p>
            <a:endParaRPr lang="he-IL"/>
          </a:p>
        </p:txBody>
      </p:sp>
      <p:sp>
        <p:nvSpPr>
          <p:cNvPr id="6" name="Footer Placeholder 5"/>
          <p:cNvSpPr>
            <a:spLocks noGrp="1"/>
          </p:cNvSpPr>
          <p:nvPr>
            <p:ph type="ftr" sz="quarter" idx="11"/>
          </p:nvPr>
        </p:nvSpPr>
        <p:spPr/>
        <p:txBody>
          <a:bodyPr/>
          <a:lstStyle>
            <a:lvl1pPr>
              <a:defRPr/>
            </a:lvl1pPr>
          </a:lstStyle>
          <a:p>
            <a:endParaRPr lang="he-IL"/>
          </a:p>
        </p:txBody>
      </p:sp>
      <p:sp>
        <p:nvSpPr>
          <p:cNvPr id="7" name="Slide Number Placeholder 6"/>
          <p:cNvSpPr>
            <a:spLocks noGrp="1"/>
          </p:cNvSpPr>
          <p:nvPr>
            <p:ph type="sldNum" sz="quarter" idx="12"/>
          </p:nvPr>
        </p:nvSpPr>
        <p:spPr/>
        <p:txBody>
          <a:bodyPr/>
          <a:lstStyle>
            <a:lvl1pPr>
              <a:defRPr/>
            </a:lvl1pPr>
          </a:lstStyle>
          <a:p>
            <a:fld id="{141887C0-B8B7-4F89-B00C-A3E21A6798A8}" type="slidenum">
              <a:rPr lang="he-IL"/>
              <a:pPr/>
              <a:t>‹#›</a:t>
            </a:fld>
            <a:endParaRPr lang="he-IL"/>
          </a:p>
        </p:txBody>
      </p:sp>
    </p:spTree>
    <p:extLst>
      <p:ext uri="{BB962C8B-B14F-4D97-AF65-F5344CB8AC3E}">
        <p14:creationId xmlns:p14="http://schemas.microsoft.com/office/powerpoint/2010/main" val="1607961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he-I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7" name="Date Placeholder 6"/>
          <p:cNvSpPr>
            <a:spLocks noGrp="1"/>
          </p:cNvSpPr>
          <p:nvPr>
            <p:ph type="dt" sz="half" idx="10"/>
          </p:nvPr>
        </p:nvSpPr>
        <p:spPr/>
        <p:txBody>
          <a:bodyPr/>
          <a:lstStyle>
            <a:lvl1pPr>
              <a:defRPr/>
            </a:lvl1pPr>
          </a:lstStyle>
          <a:p>
            <a:endParaRPr lang="he-IL"/>
          </a:p>
        </p:txBody>
      </p:sp>
      <p:sp>
        <p:nvSpPr>
          <p:cNvPr id="8" name="Footer Placeholder 7"/>
          <p:cNvSpPr>
            <a:spLocks noGrp="1"/>
          </p:cNvSpPr>
          <p:nvPr>
            <p:ph type="ftr" sz="quarter" idx="11"/>
          </p:nvPr>
        </p:nvSpPr>
        <p:spPr/>
        <p:txBody>
          <a:bodyPr/>
          <a:lstStyle>
            <a:lvl1pPr>
              <a:defRPr/>
            </a:lvl1pPr>
          </a:lstStyle>
          <a:p>
            <a:endParaRPr lang="he-IL"/>
          </a:p>
        </p:txBody>
      </p:sp>
      <p:sp>
        <p:nvSpPr>
          <p:cNvPr id="9" name="Slide Number Placeholder 8"/>
          <p:cNvSpPr>
            <a:spLocks noGrp="1"/>
          </p:cNvSpPr>
          <p:nvPr>
            <p:ph type="sldNum" sz="quarter" idx="12"/>
          </p:nvPr>
        </p:nvSpPr>
        <p:spPr/>
        <p:txBody>
          <a:bodyPr/>
          <a:lstStyle>
            <a:lvl1pPr>
              <a:defRPr/>
            </a:lvl1pPr>
          </a:lstStyle>
          <a:p>
            <a:fld id="{BCDDA1D3-FA16-497F-9FC9-DC318FAEE26E}" type="slidenum">
              <a:rPr lang="he-IL"/>
              <a:pPr/>
              <a:t>‹#›</a:t>
            </a:fld>
            <a:endParaRPr lang="he-IL"/>
          </a:p>
        </p:txBody>
      </p:sp>
    </p:spTree>
    <p:extLst>
      <p:ext uri="{BB962C8B-B14F-4D97-AF65-F5344CB8AC3E}">
        <p14:creationId xmlns:p14="http://schemas.microsoft.com/office/powerpoint/2010/main" val="2817163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Date Placeholder 2"/>
          <p:cNvSpPr>
            <a:spLocks noGrp="1"/>
          </p:cNvSpPr>
          <p:nvPr>
            <p:ph type="dt" sz="half" idx="10"/>
          </p:nvPr>
        </p:nvSpPr>
        <p:spPr/>
        <p:txBody>
          <a:bodyPr/>
          <a:lstStyle>
            <a:lvl1pPr>
              <a:defRPr/>
            </a:lvl1pPr>
          </a:lstStyle>
          <a:p>
            <a:endParaRPr lang="he-IL"/>
          </a:p>
        </p:txBody>
      </p:sp>
      <p:sp>
        <p:nvSpPr>
          <p:cNvPr id="4" name="Footer Placeholder 3"/>
          <p:cNvSpPr>
            <a:spLocks noGrp="1"/>
          </p:cNvSpPr>
          <p:nvPr>
            <p:ph type="ftr" sz="quarter" idx="11"/>
          </p:nvPr>
        </p:nvSpPr>
        <p:spPr/>
        <p:txBody>
          <a:bodyPr/>
          <a:lstStyle>
            <a:lvl1pPr>
              <a:defRPr/>
            </a:lvl1pPr>
          </a:lstStyle>
          <a:p>
            <a:endParaRPr lang="he-IL"/>
          </a:p>
        </p:txBody>
      </p:sp>
      <p:sp>
        <p:nvSpPr>
          <p:cNvPr id="5" name="Slide Number Placeholder 4"/>
          <p:cNvSpPr>
            <a:spLocks noGrp="1"/>
          </p:cNvSpPr>
          <p:nvPr>
            <p:ph type="sldNum" sz="quarter" idx="12"/>
          </p:nvPr>
        </p:nvSpPr>
        <p:spPr/>
        <p:txBody>
          <a:bodyPr/>
          <a:lstStyle>
            <a:lvl1pPr>
              <a:defRPr/>
            </a:lvl1pPr>
          </a:lstStyle>
          <a:p>
            <a:fld id="{106E1934-F0B2-4266-95F5-55FD5756E1C8}" type="slidenum">
              <a:rPr lang="he-IL"/>
              <a:pPr/>
              <a:t>‹#›</a:t>
            </a:fld>
            <a:endParaRPr lang="he-IL"/>
          </a:p>
        </p:txBody>
      </p:sp>
    </p:spTree>
    <p:extLst>
      <p:ext uri="{BB962C8B-B14F-4D97-AF65-F5344CB8AC3E}">
        <p14:creationId xmlns:p14="http://schemas.microsoft.com/office/powerpoint/2010/main" val="1014567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he-IL"/>
          </a:p>
        </p:txBody>
      </p:sp>
      <p:sp>
        <p:nvSpPr>
          <p:cNvPr id="3" name="Footer Placeholder 2"/>
          <p:cNvSpPr>
            <a:spLocks noGrp="1"/>
          </p:cNvSpPr>
          <p:nvPr>
            <p:ph type="ftr" sz="quarter" idx="11"/>
          </p:nvPr>
        </p:nvSpPr>
        <p:spPr/>
        <p:txBody>
          <a:bodyPr/>
          <a:lstStyle>
            <a:lvl1pPr>
              <a:defRPr/>
            </a:lvl1pPr>
          </a:lstStyle>
          <a:p>
            <a:endParaRPr lang="he-IL"/>
          </a:p>
        </p:txBody>
      </p:sp>
      <p:sp>
        <p:nvSpPr>
          <p:cNvPr id="4" name="Slide Number Placeholder 3"/>
          <p:cNvSpPr>
            <a:spLocks noGrp="1"/>
          </p:cNvSpPr>
          <p:nvPr>
            <p:ph type="sldNum" sz="quarter" idx="12"/>
          </p:nvPr>
        </p:nvSpPr>
        <p:spPr/>
        <p:txBody>
          <a:bodyPr/>
          <a:lstStyle>
            <a:lvl1pPr>
              <a:defRPr/>
            </a:lvl1pPr>
          </a:lstStyle>
          <a:p>
            <a:fld id="{9D2853AE-5DAF-4DE2-8BE7-149787905ACB}" type="slidenum">
              <a:rPr lang="he-IL"/>
              <a:pPr/>
              <a:t>‹#›</a:t>
            </a:fld>
            <a:endParaRPr lang="he-IL"/>
          </a:p>
        </p:txBody>
      </p:sp>
    </p:spTree>
    <p:extLst>
      <p:ext uri="{BB962C8B-B14F-4D97-AF65-F5344CB8AC3E}">
        <p14:creationId xmlns:p14="http://schemas.microsoft.com/office/powerpoint/2010/main" val="2153517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he-I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he-IL"/>
          </a:p>
        </p:txBody>
      </p:sp>
      <p:sp>
        <p:nvSpPr>
          <p:cNvPr id="6" name="Footer Placeholder 5"/>
          <p:cNvSpPr>
            <a:spLocks noGrp="1"/>
          </p:cNvSpPr>
          <p:nvPr>
            <p:ph type="ftr" sz="quarter" idx="11"/>
          </p:nvPr>
        </p:nvSpPr>
        <p:spPr/>
        <p:txBody>
          <a:bodyPr/>
          <a:lstStyle>
            <a:lvl1pPr>
              <a:defRPr/>
            </a:lvl1pPr>
          </a:lstStyle>
          <a:p>
            <a:endParaRPr lang="he-IL"/>
          </a:p>
        </p:txBody>
      </p:sp>
      <p:sp>
        <p:nvSpPr>
          <p:cNvPr id="7" name="Slide Number Placeholder 6"/>
          <p:cNvSpPr>
            <a:spLocks noGrp="1"/>
          </p:cNvSpPr>
          <p:nvPr>
            <p:ph type="sldNum" sz="quarter" idx="12"/>
          </p:nvPr>
        </p:nvSpPr>
        <p:spPr/>
        <p:txBody>
          <a:bodyPr/>
          <a:lstStyle>
            <a:lvl1pPr>
              <a:defRPr/>
            </a:lvl1pPr>
          </a:lstStyle>
          <a:p>
            <a:fld id="{0FE56FBC-1E15-4DD6-B867-6A35E94AB91D}" type="slidenum">
              <a:rPr lang="he-IL"/>
              <a:pPr/>
              <a:t>‹#›</a:t>
            </a:fld>
            <a:endParaRPr lang="he-IL"/>
          </a:p>
        </p:txBody>
      </p:sp>
    </p:spTree>
    <p:extLst>
      <p:ext uri="{BB962C8B-B14F-4D97-AF65-F5344CB8AC3E}">
        <p14:creationId xmlns:p14="http://schemas.microsoft.com/office/powerpoint/2010/main" val="250293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he-I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he-IL"/>
          </a:p>
        </p:txBody>
      </p:sp>
      <p:sp>
        <p:nvSpPr>
          <p:cNvPr id="6" name="Footer Placeholder 5"/>
          <p:cNvSpPr>
            <a:spLocks noGrp="1"/>
          </p:cNvSpPr>
          <p:nvPr>
            <p:ph type="ftr" sz="quarter" idx="11"/>
          </p:nvPr>
        </p:nvSpPr>
        <p:spPr/>
        <p:txBody>
          <a:bodyPr/>
          <a:lstStyle>
            <a:lvl1pPr>
              <a:defRPr/>
            </a:lvl1pPr>
          </a:lstStyle>
          <a:p>
            <a:endParaRPr lang="he-IL"/>
          </a:p>
        </p:txBody>
      </p:sp>
      <p:sp>
        <p:nvSpPr>
          <p:cNvPr id="7" name="Slide Number Placeholder 6"/>
          <p:cNvSpPr>
            <a:spLocks noGrp="1"/>
          </p:cNvSpPr>
          <p:nvPr>
            <p:ph type="sldNum" sz="quarter" idx="12"/>
          </p:nvPr>
        </p:nvSpPr>
        <p:spPr/>
        <p:txBody>
          <a:bodyPr/>
          <a:lstStyle>
            <a:lvl1pPr>
              <a:defRPr/>
            </a:lvl1pPr>
          </a:lstStyle>
          <a:p>
            <a:fld id="{199F764B-991B-4249-80A2-DCFCE8761403}" type="slidenum">
              <a:rPr lang="he-IL"/>
              <a:pPr/>
              <a:t>‹#›</a:t>
            </a:fld>
            <a:endParaRPr lang="he-IL"/>
          </a:p>
        </p:txBody>
      </p:sp>
    </p:spTree>
    <p:extLst>
      <p:ext uri="{BB962C8B-B14F-4D97-AF65-F5344CB8AC3E}">
        <p14:creationId xmlns:p14="http://schemas.microsoft.com/office/powerpoint/2010/main" val="1156940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he-IL" smtClean="0"/>
              <a:t>לחץ כדי לערוך סגנון כותרת של תבנית בסיס</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p>
        </p:txBody>
      </p:sp>
      <p:sp>
        <p:nvSpPr>
          <p:cNvPr id="1028" name="Rectangle 4"/>
          <p:cNvSpPr>
            <a:spLocks noGrp="1" noChangeArrowheads="1"/>
          </p:cNvSpPr>
          <p:nvPr>
            <p:ph type="dt" sz="half" idx="2"/>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he-IL"/>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he-IL"/>
          </a:p>
        </p:txBody>
      </p:sp>
      <p:sp>
        <p:nvSpPr>
          <p:cNvPr id="1030" name="Rectangle 6"/>
          <p:cNvSpPr>
            <a:spLocks noGrp="1" noChangeArrowheads="1"/>
          </p:cNvSpPr>
          <p:nvPr>
            <p:ph type="sldNum" sz="quarter" idx="4"/>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cs typeface="+mn-cs"/>
              </a:defRPr>
            </a:lvl1pPr>
          </a:lstStyle>
          <a:p>
            <a:fld id="{9FBEF799-19D2-4016-9AA0-2C9574AEFB9D}" type="slidenum">
              <a:rPr lang="he-IL"/>
              <a:pPr/>
              <a:t>‹#›</a:t>
            </a:fld>
            <a:endParaRPr lang="he-IL">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1" fontAlgn="base">
        <a:spcBef>
          <a:spcPct val="0"/>
        </a:spcBef>
        <a:spcAft>
          <a:spcPct val="0"/>
        </a:spcAft>
        <a:defRPr sz="4400">
          <a:solidFill>
            <a:schemeClr val="tx2"/>
          </a:solidFill>
          <a:latin typeface="+mj-lt"/>
          <a:ea typeface="+mj-ea"/>
          <a:cs typeface="+mj-cs"/>
        </a:defRPr>
      </a:lvl1pPr>
      <a:lvl2pPr algn="ctr" rtl="1" fontAlgn="base">
        <a:spcBef>
          <a:spcPct val="0"/>
        </a:spcBef>
        <a:spcAft>
          <a:spcPct val="0"/>
        </a:spcAft>
        <a:defRPr sz="4400">
          <a:solidFill>
            <a:schemeClr val="tx2"/>
          </a:solidFill>
          <a:latin typeface="Times New Roman" pitchFamily="18" charset="0"/>
          <a:cs typeface="Times New Roman" pitchFamily="18" charset="0"/>
        </a:defRPr>
      </a:lvl2pPr>
      <a:lvl3pPr algn="ctr" rtl="1" fontAlgn="base">
        <a:spcBef>
          <a:spcPct val="0"/>
        </a:spcBef>
        <a:spcAft>
          <a:spcPct val="0"/>
        </a:spcAft>
        <a:defRPr sz="4400">
          <a:solidFill>
            <a:schemeClr val="tx2"/>
          </a:solidFill>
          <a:latin typeface="Times New Roman" pitchFamily="18" charset="0"/>
          <a:cs typeface="Times New Roman" pitchFamily="18" charset="0"/>
        </a:defRPr>
      </a:lvl3pPr>
      <a:lvl4pPr algn="ctr" rtl="1" fontAlgn="base">
        <a:spcBef>
          <a:spcPct val="0"/>
        </a:spcBef>
        <a:spcAft>
          <a:spcPct val="0"/>
        </a:spcAft>
        <a:defRPr sz="4400">
          <a:solidFill>
            <a:schemeClr val="tx2"/>
          </a:solidFill>
          <a:latin typeface="Times New Roman" pitchFamily="18" charset="0"/>
          <a:cs typeface="Times New Roman" pitchFamily="18" charset="0"/>
        </a:defRPr>
      </a:lvl4pPr>
      <a:lvl5pPr algn="ctr" rtl="1" fontAlgn="base">
        <a:spcBef>
          <a:spcPct val="0"/>
        </a:spcBef>
        <a:spcAft>
          <a:spcPct val="0"/>
        </a:spcAft>
        <a:defRPr sz="4400">
          <a:solidFill>
            <a:schemeClr val="tx2"/>
          </a:solidFill>
          <a:latin typeface="Times New Roman" pitchFamily="18" charset="0"/>
          <a:cs typeface="Times New Roman" pitchFamily="18" charset="0"/>
        </a:defRPr>
      </a:lvl5pPr>
      <a:lvl6pPr marL="457200" algn="ctr" rtl="1"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1"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1"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1"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r" rtl="1" fontAlgn="base">
        <a:spcBef>
          <a:spcPct val="20000"/>
        </a:spcBef>
        <a:spcAft>
          <a:spcPct val="0"/>
        </a:spcAft>
        <a:buChar char="•"/>
        <a:defRPr sz="3200">
          <a:solidFill>
            <a:schemeClr val="tx1"/>
          </a:solidFill>
          <a:latin typeface="+mn-lt"/>
          <a:ea typeface="+mn-ea"/>
          <a:cs typeface="+mn-cs"/>
        </a:defRPr>
      </a:lvl1pPr>
      <a:lvl2pPr marL="742950" indent="-285750" algn="r" rtl="1" fontAlgn="base">
        <a:spcBef>
          <a:spcPct val="20000"/>
        </a:spcBef>
        <a:spcAft>
          <a:spcPct val="0"/>
        </a:spcAft>
        <a:buChar char="–"/>
        <a:defRPr sz="2800">
          <a:solidFill>
            <a:schemeClr val="tx1"/>
          </a:solidFill>
          <a:latin typeface="+mn-lt"/>
          <a:cs typeface="+mn-cs"/>
        </a:defRPr>
      </a:lvl2pPr>
      <a:lvl3pPr marL="1143000" indent="-228600" algn="r" rtl="1" fontAlgn="base">
        <a:spcBef>
          <a:spcPct val="20000"/>
        </a:spcBef>
        <a:spcAft>
          <a:spcPct val="0"/>
        </a:spcAft>
        <a:buChar char="•"/>
        <a:defRPr sz="2400">
          <a:solidFill>
            <a:schemeClr val="tx1"/>
          </a:solidFill>
          <a:latin typeface="+mn-lt"/>
          <a:cs typeface="+mn-cs"/>
        </a:defRPr>
      </a:lvl3pPr>
      <a:lvl4pPr marL="1600200" indent="-228600" algn="r" rtl="1" fontAlgn="base">
        <a:spcBef>
          <a:spcPct val="20000"/>
        </a:spcBef>
        <a:spcAft>
          <a:spcPct val="0"/>
        </a:spcAft>
        <a:buChar char="–"/>
        <a:defRPr sz="2000">
          <a:solidFill>
            <a:schemeClr val="tx1"/>
          </a:solidFill>
          <a:latin typeface="+mn-lt"/>
          <a:cs typeface="+mn-cs"/>
        </a:defRPr>
      </a:lvl4pPr>
      <a:lvl5pPr marL="2057400" indent="-228600" algn="r" rtl="1" fontAlgn="base">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19.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jpe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0"/>
            <a:ext cx="7772400" cy="1143000"/>
          </a:xfrm>
        </p:spPr>
        <p:txBody>
          <a:bodyPr/>
          <a:lstStyle/>
          <a:p>
            <a:r>
              <a:rPr lang="he-IL">
                <a:solidFill>
                  <a:srgbClr val="FFFF00"/>
                </a:solidFill>
              </a:rPr>
              <a:t>פקטורי קרישה- כל מה שרציתם לדעת (כמעט) ולשאול</a:t>
            </a:r>
          </a:p>
        </p:txBody>
      </p:sp>
      <p:sp>
        <p:nvSpPr>
          <p:cNvPr id="2051" name="Rectangle 3"/>
          <p:cNvSpPr>
            <a:spLocks noGrp="1" noChangeArrowheads="1"/>
          </p:cNvSpPr>
          <p:nvPr>
            <p:ph type="subTitle" idx="1"/>
          </p:nvPr>
        </p:nvSpPr>
        <p:spPr/>
        <p:txBody>
          <a:bodyPr/>
          <a:lstStyle/>
          <a:p>
            <a:r>
              <a:rPr lang="he-IL" sz="2400">
                <a:solidFill>
                  <a:srgbClr val="FF9933"/>
                </a:solidFill>
              </a:rPr>
              <a:t>גילי קנת</a:t>
            </a:r>
          </a:p>
          <a:p>
            <a:r>
              <a:rPr lang="he-IL" sz="2400">
                <a:solidFill>
                  <a:srgbClr val="FF9933"/>
                </a:solidFill>
              </a:rPr>
              <a:t>מנהלת שרות קרישה ילדים</a:t>
            </a:r>
          </a:p>
          <a:p>
            <a:r>
              <a:rPr lang="he-IL" sz="2400">
                <a:solidFill>
                  <a:srgbClr val="FF9933"/>
                </a:solidFill>
              </a:rPr>
              <a:t>המרכז הארצי להמופיליה</a:t>
            </a:r>
          </a:p>
          <a:p>
            <a:endParaRPr lang="he-IL" sz="24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1258888" y="241300"/>
            <a:ext cx="7426325" cy="666750"/>
          </a:xfrm>
        </p:spPr>
        <p:txBody>
          <a:bodyPr/>
          <a:lstStyle/>
          <a:p>
            <a:r>
              <a:rPr lang="he-IL">
                <a:solidFill>
                  <a:srgbClr val="FFFF00"/>
                </a:solidFill>
              </a:rPr>
              <a:t>איך נבדק הדם?</a:t>
            </a:r>
          </a:p>
        </p:txBody>
      </p:sp>
      <p:sp>
        <p:nvSpPr>
          <p:cNvPr id="86019" name="Rectangle 3"/>
          <p:cNvSpPr>
            <a:spLocks noGrp="1" noChangeArrowheads="1"/>
          </p:cNvSpPr>
          <p:nvPr>
            <p:ph type="body" idx="1"/>
          </p:nvPr>
        </p:nvSpPr>
        <p:spPr>
          <a:xfrm>
            <a:off x="611188" y="6165850"/>
            <a:ext cx="7848600" cy="482600"/>
          </a:xfrm>
        </p:spPr>
        <p:txBody>
          <a:bodyPr/>
          <a:lstStyle/>
          <a:p>
            <a:pPr algn="ctr">
              <a:buFontTx/>
              <a:buNone/>
            </a:pPr>
            <a:r>
              <a:rPr lang="en-GB" sz="2800" b="1">
                <a:solidFill>
                  <a:srgbClr val="FF9933"/>
                </a:solidFill>
              </a:rPr>
              <a:t>Screening of single donations and minipools (*)</a:t>
            </a:r>
            <a:endParaRPr lang="en-GB" sz="2800">
              <a:solidFill>
                <a:srgbClr val="FF9933"/>
              </a:solidFill>
            </a:endParaRPr>
          </a:p>
          <a:p>
            <a:endParaRPr lang="he-IL" sz="2800">
              <a:solidFill>
                <a:srgbClr val="FF9933"/>
              </a:solidFill>
            </a:endParaRPr>
          </a:p>
        </p:txBody>
      </p:sp>
      <p:graphicFrame>
        <p:nvGraphicFramePr>
          <p:cNvPr id="86044" name="Group 28"/>
          <p:cNvGraphicFramePr>
            <a:graphicFrameLocks noGrp="1"/>
          </p:cNvGraphicFramePr>
          <p:nvPr/>
        </p:nvGraphicFramePr>
        <p:xfrm>
          <a:off x="684213" y="1196975"/>
          <a:ext cx="7920037" cy="4866958"/>
        </p:xfrm>
        <a:graphic>
          <a:graphicData uri="http://schemas.openxmlformats.org/drawingml/2006/table">
            <a:tbl>
              <a:tblPr/>
              <a:tblGrid>
                <a:gridCol w="4105275"/>
                <a:gridCol w="3814762"/>
              </a:tblGrid>
              <a:tr h="733425">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sz="3200" b="1" i="0" u="none" strike="noStrike" cap="none" normalizeH="0" baseline="0" smtClean="0">
                          <a:ln>
                            <a:noFill/>
                          </a:ln>
                          <a:solidFill>
                            <a:schemeClr val="bg1"/>
                          </a:solidFill>
                          <a:effectLst/>
                          <a:latin typeface="Times New Roman" pitchFamily="18" charset="0"/>
                          <a:cs typeface="Times New Roman" pitchFamily="18" charset="0"/>
                        </a:rPr>
                        <a:t>חובה לבצע</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90500" marR="0" lvl="0" indent="0" algn="r" defTabSz="914400" rtl="1" eaLnBrk="1" fontAlgn="base" latinLnBrk="0" hangingPunct="1">
                        <a:lnSpc>
                          <a:spcPct val="100000"/>
                        </a:lnSpc>
                        <a:spcBef>
                          <a:spcPct val="20000"/>
                        </a:spcBef>
                        <a:spcAft>
                          <a:spcPct val="0"/>
                        </a:spcAft>
                        <a:buClrTx/>
                        <a:buSzTx/>
                        <a:buFontTx/>
                        <a:buNone/>
                        <a:tabLst/>
                      </a:pPr>
                      <a:r>
                        <a:rPr kumimoji="0" lang="he-IL" sz="3200" b="1" i="0" u="none" strike="noStrike" cap="none" normalizeH="0" baseline="0" smtClean="0">
                          <a:ln>
                            <a:noFill/>
                          </a:ln>
                          <a:solidFill>
                            <a:schemeClr val="bg1"/>
                          </a:solidFill>
                          <a:effectLst/>
                          <a:latin typeface="Times New Roman" pitchFamily="18" charset="0"/>
                          <a:cs typeface="Times New Roman" pitchFamily="18" charset="0"/>
                        </a:rPr>
                        <a:t>ניתן לבצע</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52550">
                <a:tc>
                  <a:txBody>
                    <a:bodyPr/>
                    <a:lstStyle/>
                    <a:p>
                      <a:pPr marL="190500" marR="0" lvl="0" indent="0" algn="l" defTabSz="914400" rtl="1"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smtClean="0">
                          <a:ln>
                            <a:noFill/>
                          </a:ln>
                          <a:solidFill>
                            <a:schemeClr val="bg1"/>
                          </a:solidFill>
                          <a:effectLst/>
                          <a:latin typeface="Times New Roman" pitchFamily="18" charset="0"/>
                          <a:cs typeface="Times New Roman" pitchFamily="18" charset="0"/>
                        </a:rPr>
                        <a:t>Antibodies to HIV-1/HIV-2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90500" marR="0" lvl="0" indent="0" algn="l" defTabSz="914400" rtl="1"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smtClean="0">
                          <a:ln>
                            <a:noFill/>
                          </a:ln>
                          <a:solidFill>
                            <a:schemeClr val="bg1"/>
                          </a:solidFill>
                          <a:effectLst/>
                          <a:latin typeface="Times New Roman" pitchFamily="18" charset="0"/>
                          <a:cs typeface="Times New Roman" pitchFamily="18" charset="0"/>
                        </a:rPr>
                        <a:t>HBV NAT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425">
                <a:tc>
                  <a:txBody>
                    <a:bodyPr/>
                    <a:lstStyle/>
                    <a:p>
                      <a:pPr marL="190500" marR="0" lvl="0" indent="0" algn="l" defTabSz="914400" rtl="1"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smtClean="0">
                          <a:ln>
                            <a:noFill/>
                          </a:ln>
                          <a:solidFill>
                            <a:schemeClr val="bg1"/>
                          </a:solidFill>
                          <a:effectLst/>
                          <a:latin typeface="Times New Roman" pitchFamily="18" charset="0"/>
                          <a:cs typeface="Times New Roman" pitchFamily="18" charset="0"/>
                        </a:rPr>
                        <a:t>HBsAg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90500" marR="0" lvl="0" indent="0" algn="l" defTabSz="914400" rtl="1"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smtClean="0">
                          <a:ln>
                            <a:noFill/>
                          </a:ln>
                          <a:solidFill>
                            <a:schemeClr val="bg1"/>
                          </a:solidFill>
                          <a:effectLst/>
                          <a:latin typeface="Times New Roman" pitchFamily="18" charset="0"/>
                          <a:cs typeface="Times New Roman" pitchFamily="18" charset="0"/>
                        </a:rPr>
                        <a:t>HAV NAT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5013">
                <a:tc>
                  <a:txBody>
                    <a:bodyPr/>
                    <a:lstStyle/>
                    <a:p>
                      <a:pPr marL="190500" marR="0" lvl="0" indent="0" algn="l" defTabSz="914400" rtl="1"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smtClean="0">
                          <a:ln>
                            <a:noFill/>
                          </a:ln>
                          <a:solidFill>
                            <a:schemeClr val="bg1"/>
                          </a:solidFill>
                          <a:effectLst/>
                          <a:latin typeface="Times New Roman" pitchFamily="18" charset="0"/>
                          <a:cs typeface="Times New Roman" pitchFamily="18" charset="0"/>
                        </a:rPr>
                        <a:t>ALT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90500" marR="0" lvl="0" indent="0" algn="l" defTabSz="914400" rtl="1"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smtClean="0">
                          <a:ln>
                            <a:noFill/>
                          </a:ln>
                          <a:solidFill>
                            <a:schemeClr val="bg1"/>
                          </a:solidFill>
                          <a:effectLst/>
                          <a:latin typeface="Times New Roman" pitchFamily="18" charset="0"/>
                          <a:cs typeface="Times New Roman" pitchFamily="18" charset="0"/>
                        </a:rPr>
                        <a:t>B19 NAT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425">
                <a:tc>
                  <a:txBody>
                    <a:bodyPr/>
                    <a:lstStyle/>
                    <a:p>
                      <a:pPr marL="190500" marR="0" lvl="0" indent="0" algn="l" defTabSz="914400" rtl="1"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smtClean="0">
                          <a:ln>
                            <a:noFill/>
                          </a:ln>
                          <a:solidFill>
                            <a:schemeClr val="bg1"/>
                          </a:solidFill>
                          <a:effectLst/>
                          <a:latin typeface="Times New Roman" pitchFamily="18" charset="0"/>
                          <a:cs typeface="Times New Roman" pitchFamily="18" charset="0"/>
                        </a:rPr>
                        <a:t>HCV NAT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he-IL" sz="3200" b="0" i="0" u="none" strike="noStrike" cap="none" normalizeH="0" baseline="0" smtClean="0">
                        <a:ln>
                          <a:noFill/>
                        </a:ln>
                        <a:solidFill>
                          <a:schemeClr val="bg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6575">
                <a:tc>
                  <a:txBody>
                    <a:bodyPr/>
                    <a:lstStyle/>
                    <a:p>
                      <a:pPr marL="190500" marR="0" lvl="0" indent="0" algn="l" defTabSz="914400" rtl="1" eaLnBrk="1" fontAlgn="base" latinLnBrk="0" hangingPunct="1">
                        <a:lnSpc>
                          <a:spcPct val="100000"/>
                        </a:lnSpc>
                        <a:spcBef>
                          <a:spcPct val="20000"/>
                        </a:spcBef>
                        <a:spcAft>
                          <a:spcPct val="0"/>
                        </a:spcAft>
                        <a:buClrTx/>
                        <a:buSzTx/>
                        <a:buFontTx/>
                        <a:buNone/>
                        <a:tabLst/>
                      </a:pPr>
                      <a:r>
                        <a:rPr kumimoji="0" lang="en-GB" sz="3200" b="0" i="0" u="none" strike="noStrike" cap="none" normalizeH="0" baseline="0" smtClean="0">
                          <a:ln>
                            <a:noFill/>
                          </a:ln>
                          <a:solidFill>
                            <a:schemeClr val="bg1"/>
                          </a:solidFill>
                          <a:effectLst/>
                          <a:latin typeface="Times New Roman" pitchFamily="18" charset="0"/>
                          <a:cs typeface="Times New Roman" pitchFamily="18" charset="0"/>
                        </a:rPr>
                        <a:t>HIV NAT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he-IL" sz="32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1374775" y="239713"/>
            <a:ext cx="6467475" cy="436562"/>
          </a:xfrm>
        </p:spPr>
        <p:txBody>
          <a:bodyPr/>
          <a:lstStyle/>
          <a:p>
            <a:r>
              <a:rPr lang="en-US">
                <a:solidFill>
                  <a:schemeClr val="accent2"/>
                </a:solidFill>
              </a:rPr>
              <a:t>Conclusion</a:t>
            </a:r>
            <a:endParaRPr lang="he-IL">
              <a:solidFill>
                <a:schemeClr val="accent2"/>
              </a:solidFill>
            </a:endParaRPr>
          </a:p>
        </p:txBody>
      </p:sp>
      <p:sp>
        <p:nvSpPr>
          <p:cNvPr id="89091" name="Rectangle 3"/>
          <p:cNvSpPr>
            <a:spLocks noGrp="1" noChangeArrowheads="1"/>
          </p:cNvSpPr>
          <p:nvPr>
            <p:ph type="body" idx="1"/>
          </p:nvPr>
        </p:nvSpPr>
        <p:spPr>
          <a:xfrm>
            <a:off x="827088" y="981075"/>
            <a:ext cx="7467600" cy="2647950"/>
          </a:xfrm>
        </p:spPr>
        <p:txBody>
          <a:bodyPr/>
          <a:lstStyle/>
          <a:p>
            <a:pPr>
              <a:buFontTx/>
              <a:buNone/>
            </a:pPr>
            <a:r>
              <a:rPr lang="en-GB" i="1"/>
              <a:t>	</a:t>
            </a:r>
            <a:r>
              <a:rPr lang="he-IL">
                <a:solidFill>
                  <a:schemeClr val="bg1"/>
                </a:solidFill>
              </a:rPr>
              <a:t>בדיקות סקר של פלסמה מתורמים ואוצוות אינן מספקות להבטיח בטיחות המוצר</a:t>
            </a:r>
          </a:p>
          <a:p>
            <a:pPr>
              <a:buFontTx/>
              <a:buNone/>
            </a:pPr>
            <a:r>
              <a:rPr lang="he-IL">
                <a:solidFill>
                  <a:schemeClr val="bg1"/>
                </a:solidFill>
              </a:rPr>
              <a:t>    </a:t>
            </a:r>
          </a:p>
          <a:p>
            <a:pPr>
              <a:buFontTx/>
              <a:buNone/>
            </a:pPr>
            <a:r>
              <a:rPr lang="he-IL">
                <a:solidFill>
                  <a:schemeClr val="bg1"/>
                </a:solidFill>
              </a:rPr>
              <a:t>    כדי למנוע העברת זיהומים דרך מוצרי דם נדרש שימוש בשיטות טיהור מיוחדות </a:t>
            </a:r>
            <a:endParaRPr lang="en-GB">
              <a:solidFill>
                <a:schemeClr val="bg1"/>
              </a:solidFill>
            </a:endParaRPr>
          </a:p>
          <a:p>
            <a:pPr marL="533400" lvl="1" indent="0" algn="l" rtl="0">
              <a:buFontTx/>
              <a:buNone/>
            </a:pPr>
            <a:endParaRPr lang="en-GB">
              <a:solidFill>
                <a:schemeClr val="bg1"/>
              </a:solidFill>
            </a:endParaRPr>
          </a:p>
          <a:p>
            <a:pPr algn="l" rtl="0">
              <a:buFontTx/>
              <a:buNone/>
            </a:pPr>
            <a:r>
              <a:rPr lang="en-GB" i="1">
                <a:solidFill>
                  <a:schemeClr val="bg1"/>
                </a:solidFill>
              </a:rPr>
              <a:t>	</a:t>
            </a:r>
            <a:endParaRPr lang="de-DE">
              <a:solidFill>
                <a:schemeClr val="bg1"/>
              </a:solidFill>
            </a:endParaRPr>
          </a:p>
        </p:txBody>
      </p:sp>
      <p:sp>
        <p:nvSpPr>
          <p:cNvPr id="89092" name="Text Box 4"/>
          <p:cNvSpPr txBox="1">
            <a:spLocks noChangeArrowheads="1"/>
          </p:cNvSpPr>
          <p:nvPr/>
        </p:nvSpPr>
        <p:spPr bwMode="auto">
          <a:xfrm>
            <a:off x="1712913" y="2084388"/>
            <a:ext cx="352425"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rtl="0" eaLnBrk="0" hangingPunct="0">
              <a:buClr>
                <a:srgbClr val="000099"/>
              </a:buClr>
              <a:buFont typeface="Wingdings" pitchFamily="2" charset="2"/>
              <a:buChar char="§"/>
            </a:pPr>
            <a:r>
              <a:rPr lang="de-CH" sz="1800">
                <a:latin typeface="Arial" pitchFamily="34" charset="0"/>
              </a:rPr>
              <a:t> </a:t>
            </a:r>
          </a:p>
          <a:p>
            <a:pPr algn="l" rtl="0" eaLnBrk="0" hangingPunct="0">
              <a:buClr>
                <a:srgbClr val="000099"/>
              </a:buClr>
              <a:buFont typeface="Wingdings" pitchFamily="2" charset="2"/>
              <a:buChar char="§"/>
            </a:pPr>
            <a:endParaRPr lang="de-CH" sz="1800">
              <a:latin typeface="Arial" pitchFamily="34" charset="0"/>
            </a:endParaRPr>
          </a:p>
          <a:p>
            <a:pPr algn="l" rtl="0" eaLnBrk="0" hangingPunct="0">
              <a:buClr>
                <a:srgbClr val="000099"/>
              </a:buClr>
              <a:buFont typeface="Wingdings" pitchFamily="2" charset="2"/>
              <a:buChar char="§"/>
            </a:pPr>
            <a:endParaRPr lang="de-CH" sz="1800">
              <a:latin typeface="Arial" pitchFamily="34" charset="0"/>
            </a:endParaRPr>
          </a:p>
          <a:p>
            <a:pPr algn="l" rtl="0" eaLnBrk="0" hangingPunct="0">
              <a:buClr>
                <a:srgbClr val="000099"/>
              </a:buClr>
              <a:buFont typeface="Wingdings" pitchFamily="2" charset="2"/>
              <a:buChar char="§"/>
            </a:pPr>
            <a:endParaRPr lang="de-CH" sz="1800">
              <a:latin typeface="Arial" pitchFamily="34" charset="0"/>
            </a:endParaRPr>
          </a:p>
          <a:p>
            <a:pPr algn="l" rtl="0" eaLnBrk="0" hangingPunct="0">
              <a:buClr>
                <a:srgbClr val="000099"/>
              </a:buClr>
              <a:buFont typeface="Wingdings" pitchFamily="2" charset="2"/>
              <a:buChar char="§"/>
            </a:pPr>
            <a:endParaRPr lang="de-CH" sz="800">
              <a:latin typeface="Arial" pitchFamily="34" charset="0"/>
            </a:endParaRPr>
          </a:p>
          <a:p>
            <a:pPr algn="l" rtl="0" eaLnBrk="0" hangingPunct="0">
              <a:buClr>
                <a:srgbClr val="000099"/>
              </a:buClr>
              <a:buFont typeface="Wingdings" pitchFamily="2" charset="2"/>
              <a:buChar char="§"/>
            </a:pPr>
            <a:r>
              <a:rPr lang="de-CH" sz="1800">
                <a:latin typeface="Arial" pitchFamily="34"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Effect transition="in" filter="box(out)">
                                      <p:cBhvr>
                                        <p:cTn id="7" dur="500"/>
                                        <p:tgtEl>
                                          <p:spTgt spid="890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89091">
                                            <p:txEl>
                                              <p:pRg st="1" end="1"/>
                                            </p:txEl>
                                          </p:spTgt>
                                        </p:tgtEl>
                                        <p:attrNameLst>
                                          <p:attrName>style.visibility</p:attrName>
                                        </p:attrNameLst>
                                      </p:cBhvr>
                                      <p:to>
                                        <p:strVal val="visible"/>
                                      </p:to>
                                    </p:set>
                                    <p:animEffect transition="in" filter="box(out)">
                                      <p:cBhvr>
                                        <p:cTn id="12" dur="500"/>
                                        <p:tgtEl>
                                          <p:spTgt spid="8909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89091">
                                            <p:txEl>
                                              <p:pRg st="2" end="2"/>
                                            </p:txEl>
                                          </p:spTgt>
                                        </p:tgtEl>
                                        <p:attrNameLst>
                                          <p:attrName>style.visibility</p:attrName>
                                        </p:attrNameLst>
                                      </p:cBhvr>
                                      <p:to>
                                        <p:strVal val="visible"/>
                                      </p:to>
                                    </p:set>
                                    <p:animEffect transition="in" filter="box(out)">
                                      <p:cBhvr>
                                        <p:cTn id="17" dur="500"/>
                                        <p:tgtEl>
                                          <p:spTgt spid="8909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89091">
                                            <p:txEl>
                                              <p:pRg st="4" end="4"/>
                                            </p:txEl>
                                          </p:spTgt>
                                        </p:tgtEl>
                                        <p:attrNameLst>
                                          <p:attrName>style.visibility</p:attrName>
                                        </p:attrNameLst>
                                      </p:cBhvr>
                                      <p:to>
                                        <p:strVal val="visible"/>
                                      </p:to>
                                    </p:set>
                                    <p:animEffect transition="in" filter="box(out)">
                                      <p:cBhvr>
                                        <p:cTn id="22" dur="500"/>
                                        <p:tgtEl>
                                          <p:spTgt spid="890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1322388" y="252413"/>
            <a:ext cx="5535612" cy="460375"/>
          </a:xfrm>
        </p:spPr>
        <p:txBody>
          <a:bodyPr/>
          <a:lstStyle/>
          <a:p>
            <a:r>
              <a:rPr lang="en-GB" sz="3600">
                <a:solidFill>
                  <a:srgbClr val="FFFF00"/>
                </a:solidFill>
              </a:rPr>
              <a:t>Virus Inactivation Methods</a:t>
            </a:r>
            <a:endParaRPr lang="he-IL" sz="3600">
              <a:solidFill>
                <a:srgbClr val="FFFF00"/>
              </a:solidFill>
            </a:endParaRPr>
          </a:p>
        </p:txBody>
      </p:sp>
      <p:sp>
        <p:nvSpPr>
          <p:cNvPr id="90115" name="Rectangle 3"/>
          <p:cNvSpPr>
            <a:spLocks noGrp="1" noChangeArrowheads="1"/>
          </p:cNvSpPr>
          <p:nvPr>
            <p:ph type="body" idx="1"/>
          </p:nvPr>
        </p:nvSpPr>
        <p:spPr>
          <a:xfrm>
            <a:off x="1042988" y="1628775"/>
            <a:ext cx="7608887" cy="2984500"/>
          </a:xfrm>
        </p:spPr>
        <p:txBody>
          <a:bodyPr/>
          <a:lstStyle/>
          <a:p>
            <a:pPr lvl="1" algn="l" rtl="0"/>
            <a:r>
              <a:rPr lang="en-GB">
                <a:solidFill>
                  <a:srgbClr val="FF9933"/>
                </a:solidFill>
              </a:rPr>
              <a:t>Solvent/detergent (S/D)</a:t>
            </a:r>
            <a:r>
              <a:rPr lang="en-GB">
                <a:solidFill>
                  <a:schemeClr val="bg1"/>
                </a:solidFill>
              </a:rPr>
              <a:t> treatment </a:t>
            </a:r>
            <a:r>
              <a:rPr lang="en-GB" sz="2400">
                <a:solidFill>
                  <a:schemeClr val="bg1"/>
                </a:solidFill>
              </a:rPr>
              <a:t>(tri(n-butyl)phosphate (TNBP) + Polysorbate 80/Octoxynol)</a:t>
            </a:r>
          </a:p>
          <a:p>
            <a:pPr lvl="1" algn="l" rtl="0"/>
            <a:r>
              <a:rPr lang="en-GB">
                <a:solidFill>
                  <a:srgbClr val="FF9933"/>
                </a:solidFill>
              </a:rPr>
              <a:t>Heating </a:t>
            </a:r>
          </a:p>
          <a:p>
            <a:pPr lvl="2" algn="l" rtl="0"/>
            <a:r>
              <a:rPr lang="en-GB">
                <a:solidFill>
                  <a:schemeClr val="bg1"/>
                </a:solidFill>
              </a:rPr>
              <a:t>in solution (</a:t>
            </a:r>
            <a:r>
              <a:rPr lang="en-GB">
                <a:solidFill>
                  <a:srgbClr val="FF9933"/>
                </a:solidFill>
              </a:rPr>
              <a:t>pasteurisation</a:t>
            </a:r>
            <a:r>
              <a:rPr lang="en-GB">
                <a:solidFill>
                  <a:schemeClr val="bg1"/>
                </a:solidFill>
              </a:rPr>
              <a:t>)</a:t>
            </a:r>
          </a:p>
          <a:p>
            <a:pPr lvl="2" algn="l" rtl="0"/>
            <a:r>
              <a:rPr lang="en-GB">
                <a:solidFill>
                  <a:schemeClr val="bg1"/>
                </a:solidFill>
              </a:rPr>
              <a:t>of lyophilised product: (i.e.100°C/30 min, 80°C/72 hrs)</a:t>
            </a:r>
          </a:p>
          <a:p>
            <a:pPr lvl="1" algn="l" rtl="0"/>
            <a:r>
              <a:rPr lang="en-GB">
                <a:solidFill>
                  <a:srgbClr val="FF9933"/>
                </a:solidFill>
              </a:rPr>
              <a:t>Low pH</a:t>
            </a:r>
            <a:r>
              <a:rPr lang="en-GB">
                <a:solidFill>
                  <a:schemeClr val="bg1"/>
                </a:solidFill>
              </a:rPr>
              <a:t> treatment</a:t>
            </a:r>
          </a:p>
          <a:p>
            <a:pPr lvl="1" algn="l" rtl="0"/>
            <a:r>
              <a:rPr lang="en-GB">
                <a:solidFill>
                  <a:srgbClr val="FF9933"/>
                </a:solidFill>
              </a:rPr>
              <a:t>Chemical </a:t>
            </a:r>
            <a:r>
              <a:rPr lang="en-GB">
                <a:solidFill>
                  <a:schemeClr val="bg1"/>
                </a:solidFill>
              </a:rPr>
              <a:t>treatment </a:t>
            </a:r>
            <a:r>
              <a:rPr lang="en-GB" sz="2400">
                <a:solidFill>
                  <a:schemeClr val="bg1"/>
                </a:solidFill>
              </a:rPr>
              <a:t>(Caprylate, ß-Propiolactone)</a:t>
            </a:r>
          </a:p>
          <a:p>
            <a:pPr lvl="1" algn="l" rtl="0"/>
            <a:r>
              <a:rPr lang="en-GB">
                <a:solidFill>
                  <a:schemeClr val="bg1"/>
                </a:solidFill>
              </a:rPr>
              <a:t>Anti-viral </a:t>
            </a:r>
            <a:r>
              <a:rPr lang="en-GB">
                <a:solidFill>
                  <a:srgbClr val="FF9933"/>
                </a:solidFill>
              </a:rPr>
              <a:t>antibodies</a:t>
            </a:r>
          </a:p>
          <a:p>
            <a:pPr lvl="1" algn="l" rtl="0"/>
            <a:r>
              <a:rPr lang="en-GB">
                <a:solidFill>
                  <a:srgbClr val="FF9933"/>
                </a:solidFill>
              </a:rPr>
              <a:t>Specific process steps </a:t>
            </a:r>
            <a:r>
              <a:rPr lang="en-GB">
                <a:solidFill>
                  <a:schemeClr val="bg1"/>
                </a:solidFill>
              </a:rPr>
              <a:t>(</a:t>
            </a:r>
            <a:r>
              <a:rPr lang="de-DE">
                <a:solidFill>
                  <a:schemeClr val="bg1"/>
                </a:solidFill>
              </a:rPr>
              <a:t>Nanofiltration)</a:t>
            </a:r>
          </a:p>
          <a:p>
            <a:pPr lvl="1" algn="l" rtl="0"/>
            <a:endParaRPr lang="de-DE">
              <a:solidFill>
                <a:schemeClr val="bg1"/>
              </a:solidFill>
            </a:endParaRPr>
          </a:p>
        </p:txBody>
      </p:sp>
      <p:pic>
        <p:nvPicPr>
          <p:cNvPr id="90116" name="Picture 4" descr="Img_0046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9900" y="0"/>
            <a:ext cx="2324100" cy="17446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323850" y="549275"/>
            <a:ext cx="8820150" cy="533400"/>
          </a:xfrm>
        </p:spPr>
        <p:txBody>
          <a:bodyPr/>
          <a:lstStyle/>
          <a:p>
            <a:r>
              <a:rPr lang="he-IL">
                <a:solidFill>
                  <a:srgbClr val="FFFF00"/>
                </a:solidFill>
              </a:rPr>
              <a:t>בדיקה לדוגמא של יעילות נטרול וירוסים בפקטור תעשייתי</a:t>
            </a:r>
          </a:p>
        </p:txBody>
      </p:sp>
      <p:grpSp>
        <p:nvGrpSpPr>
          <p:cNvPr id="96259" name="Group 3"/>
          <p:cNvGrpSpPr>
            <a:grpSpLocks/>
          </p:cNvGrpSpPr>
          <p:nvPr/>
        </p:nvGrpSpPr>
        <p:grpSpPr bwMode="auto">
          <a:xfrm>
            <a:off x="684213" y="1557338"/>
            <a:ext cx="7785100" cy="4048125"/>
            <a:chOff x="472" y="1374"/>
            <a:chExt cx="4904" cy="2550"/>
          </a:xfrm>
        </p:grpSpPr>
        <p:sp>
          <p:nvSpPr>
            <p:cNvPr id="96261" name="Text Box 5"/>
            <p:cNvSpPr txBox="1">
              <a:spLocks noChangeArrowheads="1"/>
            </p:cNvSpPr>
            <p:nvPr/>
          </p:nvSpPr>
          <p:spPr bwMode="auto">
            <a:xfrm>
              <a:off x="4720" y="2340"/>
              <a:ext cx="656" cy="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8001">
                  <a:solidFill>
                    <a:srgbClr val="000000"/>
                  </a:solidFill>
                  <a:miter lim="800000"/>
                  <a:headEnd/>
                  <a:tailEnd/>
                </a14:hiddenLine>
              </a:ext>
            </a:extLst>
          </p:spPr>
          <p:txBody>
            <a:bodyPr>
              <a:spAutoFit/>
            </a:bodyPr>
            <a:lstStyle/>
            <a:p>
              <a:pPr algn="l" rtl="0" eaLnBrk="0" hangingPunct="0"/>
              <a:r>
                <a:rPr lang="en-GB" sz="1000">
                  <a:latin typeface="Tahoma" pitchFamily="34" charset="0"/>
                </a:rPr>
                <a:t>   </a:t>
              </a:r>
              <a:r>
                <a:rPr lang="en-GB" sz="1600">
                  <a:solidFill>
                    <a:schemeClr val="bg1"/>
                  </a:solidFill>
                  <a:latin typeface="Tahoma" pitchFamily="34" charset="0"/>
                </a:rPr>
                <a:t>Below limit </a:t>
              </a:r>
              <a:br>
                <a:rPr lang="en-GB" sz="1600">
                  <a:solidFill>
                    <a:schemeClr val="bg1"/>
                  </a:solidFill>
                  <a:latin typeface="Tahoma" pitchFamily="34" charset="0"/>
                </a:rPr>
              </a:br>
              <a:r>
                <a:rPr lang="en-GB" sz="1600">
                  <a:solidFill>
                    <a:schemeClr val="bg1"/>
                  </a:solidFill>
                  <a:latin typeface="Tahoma" pitchFamily="34" charset="0"/>
                </a:rPr>
                <a:t>   of detection</a:t>
              </a:r>
            </a:p>
          </p:txBody>
        </p:sp>
        <p:sp>
          <p:nvSpPr>
            <p:cNvPr id="96262" name="Rectangle 6"/>
            <p:cNvSpPr>
              <a:spLocks noChangeArrowheads="1"/>
            </p:cNvSpPr>
            <p:nvPr/>
          </p:nvSpPr>
          <p:spPr bwMode="auto">
            <a:xfrm>
              <a:off x="4704" y="2392"/>
              <a:ext cx="96" cy="96"/>
            </a:xfrm>
            <a:prstGeom prst="rect">
              <a:avLst/>
            </a:prstGeom>
            <a:solidFill>
              <a:srgbClr val="3366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eaLnBrk="0" hangingPunct="0"/>
              <a:r>
                <a:rPr lang="de-DE" sz="1800"/>
                <a:t> </a:t>
              </a:r>
            </a:p>
          </p:txBody>
        </p:sp>
        <p:sp>
          <p:nvSpPr>
            <p:cNvPr id="96263" name="AutoShape 7"/>
            <p:cNvSpPr>
              <a:spLocks noChangeArrowheads="1"/>
            </p:cNvSpPr>
            <p:nvPr/>
          </p:nvSpPr>
          <p:spPr bwMode="auto">
            <a:xfrm>
              <a:off x="4708" y="2404"/>
              <a:ext cx="96" cy="144"/>
            </a:xfrm>
            <a:prstGeom prst="downArrow">
              <a:avLst>
                <a:gd name="adj1" fmla="val 50000"/>
                <a:gd name="adj2" fmla="val 37500"/>
              </a:avLst>
            </a:prstGeom>
            <a:solidFill>
              <a:srgbClr val="3366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96264" name="Rectangle 8"/>
            <p:cNvSpPr>
              <a:spLocks noChangeArrowheads="1"/>
            </p:cNvSpPr>
            <p:nvPr/>
          </p:nvSpPr>
          <p:spPr bwMode="auto">
            <a:xfrm>
              <a:off x="1689" y="3169"/>
              <a:ext cx="96" cy="96"/>
            </a:xfrm>
            <a:prstGeom prst="rect">
              <a:avLst/>
            </a:prstGeom>
            <a:solidFill>
              <a:srgbClr val="3366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eaLnBrk="0" hangingPunct="0"/>
              <a:r>
                <a:rPr lang="de-DE" sz="1800"/>
                <a:t> </a:t>
              </a:r>
            </a:p>
          </p:txBody>
        </p:sp>
        <p:sp>
          <p:nvSpPr>
            <p:cNvPr id="96265" name="Rectangle 9"/>
            <p:cNvSpPr>
              <a:spLocks noChangeArrowheads="1"/>
            </p:cNvSpPr>
            <p:nvPr/>
          </p:nvSpPr>
          <p:spPr bwMode="auto">
            <a:xfrm>
              <a:off x="1341" y="3169"/>
              <a:ext cx="96" cy="96"/>
            </a:xfrm>
            <a:prstGeom prst="rect">
              <a:avLst/>
            </a:prstGeom>
            <a:solidFill>
              <a:srgbClr val="3366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eaLnBrk="0" hangingPunct="0"/>
              <a:r>
                <a:rPr lang="de-DE" sz="1800"/>
                <a:t> </a:t>
              </a:r>
            </a:p>
          </p:txBody>
        </p:sp>
        <p:sp>
          <p:nvSpPr>
            <p:cNvPr id="96266" name="Rectangle 10"/>
            <p:cNvSpPr>
              <a:spLocks noChangeArrowheads="1"/>
            </p:cNvSpPr>
            <p:nvPr/>
          </p:nvSpPr>
          <p:spPr bwMode="auto">
            <a:xfrm>
              <a:off x="3083" y="3167"/>
              <a:ext cx="96" cy="96"/>
            </a:xfrm>
            <a:prstGeom prst="rect">
              <a:avLst/>
            </a:prstGeom>
            <a:solidFill>
              <a:srgbClr val="3366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eaLnBrk="0" hangingPunct="0"/>
              <a:r>
                <a:rPr lang="de-DE" sz="1800"/>
                <a:t> </a:t>
              </a:r>
            </a:p>
          </p:txBody>
        </p:sp>
        <p:sp>
          <p:nvSpPr>
            <p:cNvPr id="96267" name="AutoShape 11"/>
            <p:cNvSpPr>
              <a:spLocks noChangeArrowheads="1"/>
            </p:cNvSpPr>
            <p:nvPr/>
          </p:nvSpPr>
          <p:spPr bwMode="auto">
            <a:xfrm>
              <a:off x="1340" y="3169"/>
              <a:ext cx="96" cy="144"/>
            </a:xfrm>
            <a:prstGeom prst="downArrow">
              <a:avLst>
                <a:gd name="adj1" fmla="val 50000"/>
                <a:gd name="adj2" fmla="val 37500"/>
              </a:avLst>
            </a:prstGeom>
            <a:solidFill>
              <a:srgbClr val="3366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96268" name="AutoShape 12"/>
            <p:cNvSpPr>
              <a:spLocks noChangeArrowheads="1"/>
            </p:cNvSpPr>
            <p:nvPr/>
          </p:nvSpPr>
          <p:spPr bwMode="auto">
            <a:xfrm>
              <a:off x="1689" y="3172"/>
              <a:ext cx="96" cy="144"/>
            </a:xfrm>
            <a:prstGeom prst="downArrow">
              <a:avLst>
                <a:gd name="adj1" fmla="val 50000"/>
                <a:gd name="adj2" fmla="val 37500"/>
              </a:avLst>
            </a:prstGeom>
            <a:solidFill>
              <a:srgbClr val="3366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96269" name="AutoShape 13"/>
            <p:cNvSpPr>
              <a:spLocks noChangeArrowheads="1"/>
            </p:cNvSpPr>
            <p:nvPr/>
          </p:nvSpPr>
          <p:spPr bwMode="auto">
            <a:xfrm>
              <a:off x="3083" y="3169"/>
              <a:ext cx="96" cy="144"/>
            </a:xfrm>
            <a:prstGeom prst="downArrow">
              <a:avLst>
                <a:gd name="adj1" fmla="val 50000"/>
                <a:gd name="adj2" fmla="val 37500"/>
              </a:avLst>
            </a:prstGeom>
            <a:solidFill>
              <a:srgbClr val="3366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96270" name="AutoShape 14"/>
            <p:cNvSpPr>
              <a:spLocks noChangeArrowheads="1"/>
            </p:cNvSpPr>
            <p:nvPr/>
          </p:nvSpPr>
          <p:spPr bwMode="auto">
            <a:xfrm>
              <a:off x="1205" y="3169"/>
              <a:ext cx="96" cy="144"/>
            </a:xfrm>
            <a:prstGeom prst="downArrow">
              <a:avLst>
                <a:gd name="adj1" fmla="val 50000"/>
                <a:gd name="adj2" fmla="val 37500"/>
              </a:avLst>
            </a:prstGeom>
            <a:solidFill>
              <a:srgbClr val="3366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96271" name="Rectangle 15"/>
            <p:cNvSpPr>
              <a:spLocks noChangeArrowheads="1"/>
            </p:cNvSpPr>
            <p:nvPr/>
          </p:nvSpPr>
          <p:spPr bwMode="auto">
            <a:xfrm>
              <a:off x="1206" y="3168"/>
              <a:ext cx="96" cy="96"/>
            </a:xfrm>
            <a:prstGeom prst="rect">
              <a:avLst/>
            </a:prstGeom>
            <a:solidFill>
              <a:srgbClr val="3366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eaLnBrk="0" hangingPunct="0"/>
              <a:r>
                <a:rPr lang="de-DE" sz="1800"/>
                <a:t> </a:t>
              </a:r>
            </a:p>
          </p:txBody>
        </p:sp>
        <p:sp>
          <p:nvSpPr>
            <p:cNvPr id="96272" name="Line 16"/>
            <p:cNvSpPr>
              <a:spLocks noChangeShapeType="1"/>
            </p:cNvSpPr>
            <p:nvPr/>
          </p:nvSpPr>
          <p:spPr bwMode="auto">
            <a:xfrm>
              <a:off x="1056" y="1968"/>
              <a:ext cx="48" cy="1392"/>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96273" name="AutoShape 17"/>
            <p:cNvSpPr>
              <a:spLocks noChangeArrowheads="1"/>
            </p:cNvSpPr>
            <p:nvPr/>
          </p:nvSpPr>
          <p:spPr bwMode="auto">
            <a:xfrm>
              <a:off x="1065" y="3168"/>
              <a:ext cx="96" cy="144"/>
            </a:xfrm>
            <a:prstGeom prst="downArrow">
              <a:avLst>
                <a:gd name="adj1" fmla="val 50000"/>
                <a:gd name="adj2" fmla="val 37500"/>
              </a:avLst>
            </a:prstGeom>
            <a:solidFill>
              <a:srgbClr val="3366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96274" name="Rectangle 18"/>
            <p:cNvSpPr>
              <a:spLocks noChangeArrowheads="1"/>
            </p:cNvSpPr>
            <p:nvPr/>
          </p:nvSpPr>
          <p:spPr bwMode="auto">
            <a:xfrm>
              <a:off x="1065" y="3168"/>
              <a:ext cx="96" cy="96"/>
            </a:xfrm>
            <a:prstGeom prst="rect">
              <a:avLst/>
            </a:prstGeom>
            <a:solidFill>
              <a:srgbClr val="3366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eaLnBrk="0" hangingPunct="0"/>
              <a:r>
                <a:rPr lang="de-DE" sz="1800"/>
                <a:t> </a:t>
              </a:r>
            </a:p>
          </p:txBody>
        </p:sp>
        <p:sp>
          <p:nvSpPr>
            <p:cNvPr id="96275" name="Text Box 19"/>
            <p:cNvSpPr txBox="1">
              <a:spLocks noChangeArrowheads="1"/>
            </p:cNvSpPr>
            <p:nvPr/>
          </p:nvSpPr>
          <p:spPr bwMode="auto">
            <a:xfrm>
              <a:off x="1104" y="1545"/>
              <a:ext cx="27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r>
                <a:rPr lang="en-GB" sz="1800">
                  <a:solidFill>
                    <a:srgbClr val="000000"/>
                  </a:solidFill>
                  <a:latin typeface="Tahoma" pitchFamily="34" charset="0"/>
                </a:rPr>
                <a:t>Virus reduction factor: &gt;6.3 log (HIV-1)</a:t>
              </a:r>
            </a:p>
          </p:txBody>
        </p:sp>
        <p:sp>
          <p:nvSpPr>
            <p:cNvPr id="96276" name="Text Box 20"/>
            <p:cNvSpPr txBox="1">
              <a:spLocks noChangeArrowheads="1"/>
            </p:cNvSpPr>
            <p:nvPr/>
          </p:nvSpPr>
          <p:spPr bwMode="auto">
            <a:xfrm>
              <a:off x="3475" y="3360"/>
              <a:ext cx="96" cy="231"/>
            </a:xfrm>
            <a:prstGeom prst="rect">
              <a:avLst/>
            </a:prstGeom>
            <a:solidFill>
              <a:schemeClr val="bg1"/>
            </a:solidFill>
            <a:ln>
              <a:noFill/>
            </a:ln>
            <a:extLst>
              <a:ext uri="{91240B29-F687-4F45-9708-019B960494DF}">
                <a14:hiddenLine xmlns:a14="http://schemas.microsoft.com/office/drawing/2010/main" w="8001">
                  <a:solidFill>
                    <a:srgbClr val="000000"/>
                  </a:solidFill>
                  <a:miter lim="800000"/>
                  <a:headEnd/>
                  <a:tailEnd/>
                </a14:hiddenLine>
              </a:ext>
            </a:extLst>
          </p:spPr>
          <p:txBody>
            <a:bodyPr>
              <a:spAutoFit/>
            </a:bodyPr>
            <a:lstStyle/>
            <a:p>
              <a:pPr algn="ctr" rtl="0" eaLnBrk="0" hangingPunct="0">
                <a:spcBef>
                  <a:spcPct val="50000"/>
                </a:spcBef>
              </a:pPr>
              <a:endParaRPr lang="de-AT" sz="1800"/>
            </a:p>
          </p:txBody>
        </p:sp>
        <p:sp>
          <p:nvSpPr>
            <p:cNvPr id="96277" name="Text Box 21"/>
            <p:cNvSpPr txBox="1">
              <a:spLocks noChangeArrowheads="1"/>
            </p:cNvSpPr>
            <p:nvPr/>
          </p:nvSpPr>
          <p:spPr bwMode="auto">
            <a:xfrm>
              <a:off x="3312" y="3465"/>
              <a:ext cx="192" cy="231"/>
            </a:xfrm>
            <a:prstGeom prst="rect">
              <a:avLst/>
            </a:prstGeom>
            <a:solidFill>
              <a:schemeClr val="bg1"/>
            </a:solidFill>
            <a:ln>
              <a:noFill/>
            </a:ln>
            <a:extLst>
              <a:ext uri="{91240B29-F687-4F45-9708-019B960494DF}">
                <a14:hiddenLine xmlns:a14="http://schemas.microsoft.com/office/drawing/2010/main" w="8001">
                  <a:solidFill>
                    <a:srgbClr val="000000"/>
                  </a:solidFill>
                  <a:miter lim="800000"/>
                  <a:headEnd/>
                  <a:tailEnd/>
                </a14:hiddenLine>
              </a:ext>
            </a:extLst>
          </p:spPr>
          <p:txBody>
            <a:bodyPr>
              <a:spAutoFit/>
            </a:bodyPr>
            <a:lstStyle/>
            <a:p>
              <a:pPr algn="ctr" rtl="0" eaLnBrk="0" hangingPunct="0"/>
              <a:endParaRPr lang="de-AT" sz="1800"/>
            </a:p>
          </p:txBody>
        </p:sp>
        <p:sp>
          <p:nvSpPr>
            <p:cNvPr id="96278" name="Line 22"/>
            <p:cNvSpPr>
              <a:spLocks noChangeShapeType="1"/>
            </p:cNvSpPr>
            <p:nvPr/>
          </p:nvSpPr>
          <p:spPr bwMode="auto">
            <a:xfrm>
              <a:off x="3469" y="3281"/>
              <a:ext cx="0" cy="192"/>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96279" name="Line 23"/>
            <p:cNvSpPr>
              <a:spLocks noChangeShapeType="1"/>
            </p:cNvSpPr>
            <p:nvPr/>
          </p:nvSpPr>
          <p:spPr bwMode="auto">
            <a:xfrm>
              <a:off x="3513" y="3281"/>
              <a:ext cx="0" cy="192"/>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96280" name="Text Box 24"/>
            <p:cNvSpPr txBox="1">
              <a:spLocks noChangeArrowheads="1"/>
            </p:cNvSpPr>
            <p:nvPr/>
          </p:nvSpPr>
          <p:spPr bwMode="auto">
            <a:xfrm>
              <a:off x="3536" y="3513"/>
              <a:ext cx="1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938">
                  <a:solidFill>
                    <a:srgbClr val="000000"/>
                  </a:solidFill>
                  <a:miter lim="800000"/>
                  <a:headEnd/>
                  <a:tailEnd/>
                </a14:hiddenLine>
              </a:ext>
            </a:extLst>
          </p:spPr>
          <p:txBody>
            <a:bodyPr>
              <a:spAutoFit/>
            </a:bodyPr>
            <a:lstStyle/>
            <a:p>
              <a:pPr algn="ctr" rtl="0" eaLnBrk="0" hangingPunct="0">
                <a:spcBef>
                  <a:spcPct val="50000"/>
                </a:spcBef>
              </a:pPr>
              <a:endParaRPr lang="de-AT" sz="1800"/>
            </a:p>
          </p:txBody>
        </p:sp>
        <p:sp>
          <p:nvSpPr>
            <p:cNvPr id="96281" name="Text Box 25"/>
            <p:cNvSpPr txBox="1">
              <a:spLocks noChangeArrowheads="1"/>
            </p:cNvSpPr>
            <p:nvPr/>
          </p:nvSpPr>
          <p:spPr bwMode="auto">
            <a:xfrm>
              <a:off x="3642" y="3444"/>
              <a:ext cx="14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938">
                  <a:solidFill>
                    <a:srgbClr val="000000"/>
                  </a:solidFill>
                  <a:miter lim="800000"/>
                  <a:headEnd/>
                  <a:tailEnd/>
                </a14:hiddenLine>
              </a:ext>
            </a:extLst>
          </p:spPr>
          <p:txBody>
            <a:bodyPr>
              <a:spAutoFit/>
            </a:bodyPr>
            <a:lstStyle/>
            <a:p>
              <a:pPr algn="ctr" rtl="0" eaLnBrk="0" hangingPunct="0">
                <a:spcBef>
                  <a:spcPct val="50000"/>
                </a:spcBef>
              </a:pPr>
              <a:r>
                <a:rPr lang="de-DE" sz="1400"/>
                <a:t>2</a:t>
              </a:r>
              <a:endParaRPr lang="de-AT" sz="1400"/>
            </a:p>
          </p:txBody>
        </p:sp>
        <p:sp>
          <p:nvSpPr>
            <p:cNvPr id="96282" name="Text Box 26"/>
            <p:cNvSpPr txBox="1">
              <a:spLocks noChangeArrowheads="1"/>
            </p:cNvSpPr>
            <p:nvPr/>
          </p:nvSpPr>
          <p:spPr bwMode="auto">
            <a:xfrm>
              <a:off x="2952" y="2008"/>
              <a:ext cx="86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938">
                  <a:solidFill>
                    <a:srgbClr val="000000"/>
                  </a:solidFill>
                  <a:miter lim="800000"/>
                  <a:headEnd/>
                  <a:tailEnd/>
                </a14:hiddenLine>
              </a:ext>
            </a:extLst>
          </p:spPr>
          <p:txBody>
            <a:bodyPr>
              <a:spAutoFit/>
            </a:bodyPr>
            <a:lstStyle/>
            <a:p>
              <a:pPr algn="l" rtl="0" eaLnBrk="0" hangingPunct="0"/>
              <a:r>
                <a:rPr lang="en-GB" sz="1800" b="1">
                  <a:solidFill>
                    <a:schemeClr val="tx2"/>
                  </a:solidFill>
                  <a:latin typeface="Tahoma" pitchFamily="34" charset="0"/>
                </a:rPr>
                <a:t>OCTAGAM</a:t>
              </a:r>
              <a:endParaRPr lang="de-AT" sz="1800" b="1">
                <a:solidFill>
                  <a:schemeClr val="tx2"/>
                </a:solidFill>
                <a:latin typeface="Tahoma" pitchFamily="34" charset="0"/>
              </a:endParaRPr>
            </a:p>
          </p:txBody>
        </p:sp>
      </p:gr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he-IL" sz="4000">
                <a:solidFill>
                  <a:srgbClr val="FFFF00"/>
                </a:solidFill>
              </a:rPr>
              <a:t>וידוא ניטרול וירוסים בפקטור מטוהר בשיטת </a:t>
            </a:r>
            <a:r>
              <a:rPr lang="en-US" sz="4000">
                <a:solidFill>
                  <a:srgbClr val="FFFF00"/>
                </a:solidFill>
              </a:rPr>
              <a:t>SD*</a:t>
            </a:r>
            <a:endParaRPr lang="he-IL" sz="4000">
              <a:solidFill>
                <a:srgbClr val="FFFF00"/>
              </a:solidFill>
            </a:endParaRPr>
          </a:p>
        </p:txBody>
      </p:sp>
      <p:sp>
        <p:nvSpPr>
          <p:cNvPr id="100355" name="Rectangle 3"/>
          <p:cNvSpPr>
            <a:spLocks noChangeArrowheads="1"/>
          </p:cNvSpPr>
          <p:nvPr/>
        </p:nvSpPr>
        <p:spPr bwMode="auto">
          <a:xfrm>
            <a:off x="611188" y="1989138"/>
            <a:ext cx="7839075" cy="402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rtl="0" eaLnBrk="0" hangingPunct="0">
              <a:spcBef>
                <a:spcPct val="20000"/>
              </a:spcBef>
            </a:pPr>
            <a:r>
              <a:rPr lang="en-GB" sz="1800" b="1">
                <a:latin typeface="Tahoma" pitchFamily="34" charset="0"/>
              </a:rPr>
              <a:t>     </a:t>
            </a:r>
            <a:r>
              <a:rPr lang="en-GB" sz="1800" b="1">
                <a:solidFill>
                  <a:schemeClr val="bg1"/>
                </a:solidFill>
                <a:latin typeface="Tahoma" pitchFamily="34" charset="0"/>
              </a:rPr>
              <a:t>Cell culture based infectivity assay: </a:t>
            </a:r>
            <a:br>
              <a:rPr lang="en-GB" sz="1800" b="1">
                <a:solidFill>
                  <a:schemeClr val="bg1"/>
                </a:solidFill>
                <a:latin typeface="Tahoma" pitchFamily="34" charset="0"/>
              </a:rPr>
            </a:br>
            <a:r>
              <a:rPr lang="en-GB" sz="1800" b="1">
                <a:solidFill>
                  <a:schemeClr val="bg1"/>
                </a:solidFill>
                <a:latin typeface="Tahoma" pitchFamily="34" charset="0"/>
              </a:rPr>
              <a:t>PRV on Vero cells</a:t>
            </a:r>
          </a:p>
          <a:p>
            <a:pPr marL="342900" indent="-342900" algn="l" rtl="0" eaLnBrk="0" hangingPunct="0">
              <a:spcBef>
                <a:spcPct val="20000"/>
              </a:spcBef>
            </a:pPr>
            <a:endParaRPr lang="en-GB" sz="1800">
              <a:solidFill>
                <a:schemeClr val="bg1"/>
              </a:solidFill>
              <a:latin typeface="Tahoma" pitchFamily="34" charset="0"/>
            </a:endParaRPr>
          </a:p>
          <a:p>
            <a:pPr marL="342900" indent="-342900" algn="l" rtl="0" eaLnBrk="0" hangingPunct="0">
              <a:spcBef>
                <a:spcPct val="20000"/>
              </a:spcBef>
            </a:pPr>
            <a:r>
              <a:rPr lang="en-GB" sz="1800">
                <a:latin typeface="Tahoma" pitchFamily="34" charset="0"/>
              </a:rPr>
              <a:t> </a:t>
            </a:r>
          </a:p>
          <a:p>
            <a:pPr marL="342900" indent="-342900" algn="l" rtl="0" eaLnBrk="0" hangingPunct="0">
              <a:spcBef>
                <a:spcPct val="20000"/>
              </a:spcBef>
              <a:buClr>
                <a:srgbClr val="3366FF"/>
              </a:buClr>
              <a:buFont typeface="Wingdings" pitchFamily="2" charset="2"/>
              <a:buChar char="n"/>
            </a:pPr>
            <a:endParaRPr lang="de-DE" sz="1800">
              <a:latin typeface="Tahoma" pitchFamily="34" charset="0"/>
            </a:endParaRPr>
          </a:p>
        </p:txBody>
      </p:sp>
      <p:grpSp>
        <p:nvGrpSpPr>
          <p:cNvPr id="100356" name="Group 4"/>
          <p:cNvGrpSpPr>
            <a:grpSpLocks/>
          </p:cNvGrpSpPr>
          <p:nvPr/>
        </p:nvGrpSpPr>
        <p:grpSpPr bwMode="auto">
          <a:xfrm>
            <a:off x="1039813" y="1614488"/>
            <a:ext cx="7162800" cy="3605212"/>
            <a:chOff x="624" y="1294"/>
            <a:chExt cx="4512" cy="2271"/>
          </a:xfrm>
        </p:grpSpPr>
        <p:sp>
          <p:nvSpPr>
            <p:cNvPr id="100357" name="Rectangle 5"/>
            <p:cNvSpPr>
              <a:spLocks noChangeArrowheads="1"/>
            </p:cNvSpPr>
            <p:nvPr/>
          </p:nvSpPr>
          <p:spPr bwMode="auto">
            <a:xfrm>
              <a:off x="624" y="1294"/>
              <a:ext cx="451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938">
                  <a:solidFill>
                    <a:srgbClr val="000000"/>
                  </a:solidFill>
                  <a:miter lim="800000"/>
                  <a:headEnd/>
                  <a:tailEnd/>
                </a14:hiddenLine>
              </a:ext>
            </a:extLst>
          </p:spPr>
          <p:txBody>
            <a:bodyPr>
              <a:spAutoFit/>
            </a:bodyPr>
            <a:lstStyle/>
            <a:p>
              <a:pPr algn="l" rtl="0">
                <a:spcBef>
                  <a:spcPct val="50000"/>
                </a:spcBef>
                <a:tabLst>
                  <a:tab pos="1905000" algn="l"/>
                </a:tabLst>
              </a:pPr>
              <a:endParaRPr lang="de-CH" sz="1800">
                <a:latin typeface="Tahoma" pitchFamily="34" charset="0"/>
              </a:endParaRPr>
            </a:p>
          </p:txBody>
        </p:sp>
        <p:pic>
          <p:nvPicPr>
            <p:cNvPr id="100358" name="Picture 6" descr="Ver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2" y="2240"/>
              <a:ext cx="1768" cy="132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00359" name="Text Box 7"/>
            <p:cNvSpPr txBox="1">
              <a:spLocks noChangeArrowheads="1"/>
            </p:cNvSpPr>
            <p:nvPr/>
          </p:nvSpPr>
          <p:spPr bwMode="auto">
            <a:xfrm>
              <a:off x="3693" y="3350"/>
              <a:ext cx="1043" cy="178"/>
            </a:xfrm>
            <a:prstGeom prst="rect">
              <a:avLst/>
            </a:prstGeom>
            <a:solidFill>
              <a:schemeClr val="bg1"/>
            </a:solidFill>
            <a:ln w="8001">
              <a:solidFill>
                <a:schemeClr val="tx1"/>
              </a:solidFill>
              <a:miter lim="800000"/>
              <a:headEnd/>
              <a:tailEnd/>
            </a:ln>
          </p:spPr>
          <p:txBody>
            <a:bodyPr wrap="none">
              <a:spAutoFit/>
            </a:bodyPr>
            <a:lstStyle/>
            <a:p>
              <a:pPr algn="l" rtl="0" eaLnBrk="0" hangingPunct="0"/>
              <a:r>
                <a:rPr lang="en-GB" sz="1200">
                  <a:latin typeface="Tahoma" pitchFamily="34" charset="0"/>
                </a:rPr>
                <a:t>Uninfected  Vero cells</a:t>
              </a:r>
            </a:p>
          </p:txBody>
        </p:sp>
        <p:pic>
          <p:nvPicPr>
            <p:cNvPr id="100360" name="Picture 8" descr="PRV on Ver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6" y="2221"/>
              <a:ext cx="1867" cy="134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00361" name="Text Box 9"/>
            <p:cNvSpPr txBox="1">
              <a:spLocks noChangeArrowheads="1"/>
            </p:cNvSpPr>
            <p:nvPr/>
          </p:nvSpPr>
          <p:spPr bwMode="auto">
            <a:xfrm>
              <a:off x="1536" y="3352"/>
              <a:ext cx="940" cy="178"/>
            </a:xfrm>
            <a:prstGeom prst="rect">
              <a:avLst/>
            </a:prstGeom>
            <a:solidFill>
              <a:schemeClr val="bg1"/>
            </a:solidFill>
            <a:ln w="8001">
              <a:solidFill>
                <a:schemeClr val="tx1"/>
              </a:solidFill>
              <a:miter lim="800000"/>
              <a:headEnd/>
              <a:tailEnd/>
            </a:ln>
          </p:spPr>
          <p:txBody>
            <a:bodyPr wrap="none">
              <a:spAutoFit/>
            </a:bodyPr>
            <a:lstStyle/>
            <a:p>
              <a:pPr algn="l" rtl="0" eaLnBrk="0" hangingPunct="0"/>
              <a:r>
                <a:rPr lang="en-GB" sz="1200">
                  <a:latin typeface="Tahoma" pitchFamily="34" charset="0"/>
                </a:rPr>
                <a:t>Infected  Vero cells</a:t>
              </a:r>
            </a:p>
          </p:txBody>
        </p:sp>
        <p:sp>
          <p:nvSpPr>
            <p:cNvPr id="100362" name="Text Box 10"/>
            <p:cNvSpPr txBox="1">
              <a:spLocks noChangeArrowheads="1"/>
            </p:cNvSpPr>
            <p:nvPr/>
          </p:nvSpPr>
          <p:spPr bwMode="auto">
            <a:xfrm>
              <a:off x="1216" y="1960"/>
              <a:ext cx="142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938">
                  <a:solidFill>
                    <a:srgbClr val="000000"/>
                  </a:solidFill>
                  <a:miter lim="800000"/>
                  <a:headEnd/>
                  <a:tailEnd/>
                </a14:hiddenLine>
              </a:ext>
            </a:extLst>
          </p:spPr>
          <p:txBody>
            <a:bodyPr wrap="none">
              <a:spAutoFit/>
            </a:bodyPr>
            <a:lstStyle/>
            <a:p>
              <a:pPr algn="l" rtl="0" eaLnBrk="0" hangingPunct="0"/>
              <a:r>
                <a:rPr lang="en-GB" sz="1400" b="1">
                  <a:solidFill>
                    <a:schemeClr val="bg1"/>
                  </a:solidFill>
                  <a:latin typeface="Tahoma" pitchFamily="34" charset="0"/>
                </a:rPr>
                <a:t>Without S/D treatment</a:t>
              </a:r>
            </a:p>
          </p:txBody>
        </p:sp>
        <p:sp>
          <p:nvSpPr>
            <p:cNvPr id="100363" name="Text Box 11"/>
            <p:cNvSpPr txBox="1">
              <a:spLocks noChangeArrowheads="1"/>
            </p:cNvSpPr>
            <p:nvPr/>
          </p:nvSpPr>
          <p:spPr bwMode="auto">
            <a:xfrm>
              <a:off x="3608" y="1976"/>
              <a:ext cx="124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938">
                  <a:solidFill>
                    <a:srgbClr val="000000"/>
                  </a:solidFill>
                  <a:miter lim="800000"/>
                  <a:headEnd/>
                  <a:tailEnd/>
                </a14:hiddenLine>
              </a:ext>
            </a:extLst>
          </p:spPr>
          <p:txBody>
            <a:bodyPr wrap="none">
              <a:spAutoFit/>
            </a:bodyPr>
            <a:lstStyle/>
            <a:p>
              <a:pPr algn="l" rtl="0" eaLnBrk="0" hangingPunct="0"/>
              <a:r>
                <a:rPr lang="en-GB" sz="1400" b="1">
                  <a:solidFill>
                    <a:schemeClr val="bg1"/>
                  </a:solidFill>
                  <a:latin typeface="Tahoma" pitchFamily="34" charset="0"/>
                </a:rPr>
                <a:t>With S/D treatment</a:t>
              </a:r>
            </a:p>
          </p:txBody>
        </p:sp>
      </p:grpSp>
      <p:sp>
        <p:nvSpPr>
          <p:cNvPr id="100364" name="Text Box 12"/>
          <p:cNvSpPr txBox="1">
            <a:spLocks noChangeArrowheads="1"/>
          </p:cNvSpPr>
          <p:nvPr/>
        </p:nvSpPr>
        <p:spPr bwMode="auto">
          <a:xfrm>
            <a:off x="250825" y="5876925"/>
            <a:ext cx="88931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srgbClr val="FFFF00"/>
                </a:solidFill>
              </a:rPr>
              <a:t>*</a:t>
            </a:r>
            <a:r>
              <a:rPr lang="he-IL"/>
              <a:t> </a:t>
            </a:r>
            <a:r>
              <a:rPr lang="he-IL" sz="2800">
                <a:solidFill>
                  <a:srgbClr val="FFFF00"/>
                </a:solidFill>
                <a:cs typeface="Times New Roman" pitchFamily="18" charset="0"/>
              </a:rPr>
              <a:t>ללא הדבקה מאז 1984, אינה משנה מבנה החלבון, נשטף בקלות</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he-IL">
                <a:solidFill>
                  <a:srgbClr val="FF9933"/>
                </a:solidFill>
              </a:rPr>
              <a:t>מהם סוגי הפקטורים בארץ?</a:t>
            </a:r>
          </a:p>
        </p:txBody>
      </p:sp>
      <p:sp>
        <p:nvSpPr>
          <p:cNvPr id="107523" name="Rectangle 3"/>
          <p:cNvSpPr>
            <a:spLocks noGrp="1" noChangeArrowheads="1"/>
          </p:cNvSpPr>
          <p:nvPr>
            <p:ph type="body" idx="1"/>
          </p:nvPr>
        </p:nvSpPr>
        <p:spPr/>
        <p:txBody>
          <a:bodyPr/>
          <a:lstStyle/>
          <a:p>
            <a:r>
              <a:rPr lang="he-IL">
                <a:solidFill>
                  <a:srgbClr val="FFFF00"/>
                </a:solidFill>
              </a:rPr>
              <a:t>פקטור 9</a:t>
            </a:r>
            <a:r>
              <a:rPr lang="he-IL">
                <a:solidFill>
                  <a:schemeClr val="bg1"/>
                </a:solidFill>
              </a:rPr>
              <a:t> </a:t>
            </a:r>
            <a:r>
              <a:rPr lang="he-IL">
                <a:solidFill>
                  <a:srgbClr val="FFFF00"/>
                </a:solidFill>
              </a:rPr>
              <a:t>רקומביננטי</a:t>
            </a:r>
            <a:r>
              <a:rPr lang="he-IL">
                <a:solidFill>
                  <a:schemeClr val="bg1"/>
                </a:solidFill>
              </a:rPr>
              <a:t>: </a:t>
            </a:r>
            <a:r>
              <a:rPr lang="en-US">
                <a:solidFill>
                  <a:schemeClr val="bg1"/>
                </a:solidFill>
              </a:rPr>
              <a:t>BENEFIX</a:t>
            </a:r>
          </a:p>
          <a:p>
            <a:endParaRPr lang="en-US">
              <a:solidFill>
                <a:schemeClr val="bg1"/>
              </a:solidFill>
            </a:endParaRPr>
          </a:p>
          <a:p>
            <a:r>
              <a:rPr lang="he-IL">
                <a:solidFill>
                  <a:srgbClr val="FFFF00"/>
                </a:solidFill>
              </a:rPr>
              <a:t>פקטור 9 פלסמתי:</a:t>
            </a:r>
            <a:r>
              <a:rPr lang="en-US">
                <a:solidFill>
                  <a:srgbClr val="FFFF00"/>
                </a:solidFill>
              </a:rPr>
              <a:t>                      </a:t>
            </a:r>
            <a:r>
              <a:rPr lang="en-US">
                <a:solidFill>
                  <a:schemeClr val="bg1"/>
                </a:solidFill>
              </a:rPr>
              <a:t>Mononine     </a:t>
            </a:r>
            <a:r>
              <a:rPr lang="he-IL">
                <a:solidFill>
                  <a:srgbClr val="FFFF00"/>
                </a:solidFill>
              </a:rPr>
              <a:t> </a:t>
            </a:r>
            <a:r>
              <a:rPr lang="en-US">
                <a:solidFill>
                  <a:schemeClr val="bg1"/>
                </a:solidFill>
              </a:rPr>
              <a:t>Replenine,</a:t>
            </a:r>
            <a:r>
              <a:rPr lang="en-US">
                <a:solidFill>
                  <a:srgbClr val="FFFF00"/>
                </a:solidFill>
              </a:rPr>
              <a:t> </a:t>
            </a:r>
            <a:r>
              <a:rPr lang="en-US">
                <a:solidFill>
                  <a:schemeClr val="bg1"/>
                </a:solidFill>
              </a:rPr>
              <a:t>Alphanine , Betafact</a:t>
            </a:r>
          </a:p>
          <a:p>
            <a:endParaRPr lang="en-US">
              <a:solidFill>
                <a:schemeClr val="bg1"/>
              </a:solidFill>
            </a:endParaRPr>
          </a:p>
          <a:p>
            <a:endParaRPr lang="he-IL">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he-IL">
                <a:solidFill>
                  <a:srgbClr val="FF9933"/>
                </a:solidFill>
              </a:rPr>
              <a:t>פקטורים-המשך</a:t>
            </a:r>
          </a:p>
        </p:txBody>
      </p:sp>
      <p:sp>
        <p:nvSpPr>
          <p:cNvPr id="109571" name="Rectangle 3"/>
          <p:cNvSpPr>
            <a:spLocks noGrp="1" noChangeArrowheads="1"/>
          </p:cNvSpPr>
          <p:nvPr>
            <p:ph type="body" idx="1"/>
          </p:nvPr>
        </p:nvSpPr>
        <p:spPr/>
        <p:txBody>
          <a:bodyPr/>
          <a:lstStyle/>
          <a:p>
            <a:pPr algn="l">
              <a:lnSpc>
                <a:spcPct val="90000"/>
              </a:lnSpc>
            </a:pPr>
            <a:r>
              <a:rPr lang="he-IL">
                <a:solidFill>
                  <a:srgbClr val="FFFF00"/>
                </a:solidFill>
              </a:rPr>
              <a:t>פקטור </a:t>
            </a:r>
            <a:r>
              <a:rPr lang="en-US">
                <a:solidFill>
                  <a:srgbClr val="FFFF00"/>
                </a:solidFill>
              </a:rPr>
              <a:t> 8</a:t>
            </a:r>
            <a:r>
              <a:rPr lang="he-IL">
                <a:solidFill>
                  <a:srgbClr val="FFFF00"/>
                </a:solidFill>
              </a:rPr>
              <a:t>רקומביננטי</a:t>
            </a:r>
            <a:r>
              <a:rPr lang="en-US">
                <a:solidFill>
                  <a:schemeClr val="bg1"/>
                </a:solidFill>
              </a:rPr>
              <a:t>Recombinate (Bioclate)</a:t>
            </a:r>
            <a:r>
              <a:rPr lang="en-US">
                <a:solidFill>
                  <a:srgbClr val="FFFF00"/>
                </a:solidFill>
              </a:rPr>
              <a:t>:</a:t>
            </a:r>
            <a:r>
              <a:rPr lang="en-US">
                <a:solidFill>
                  <a:schemeClr val="bg1"/>
                </a:solidFill>
              </a:rPr>
              <a:t> Kogenate (Helixate) ,  Kogenate –FS,  Refacto</a:t>
            </a:r>
          </a:p>
          <a:p>
            <a:pPr algn="l">
              <a:lnSpc>
                <a:spcPct val="90000"/>
              </a:lnSpc>
            </a:pPr>
            <a:r>
              <a:rPr lang="he-IL">
                <a:solidFill>
                  <a:srgbClr val="FFFF00"/>
                </a:solidFill>
              </a:rPr>
              <a:t>פקטור 8 פלסמתי: </a:t>
            </a:r>
            <a:r>
              <a:rPr lang="en-US">
                <a:solidFill>
                  <a:schemeClr val="bg1"/>
                </a:solidFill>
              </a:rPr>
              <a:t>Hemophil-M, Monarc –M, Monocalate-P                                                  Koate-DVI , Omrixate</a:t>
            </a:r>
          </a:p>
          <a:p>
            <a:pPr>
              <a:lnSpc>
                <a:spcPct val="90000"/>
              </a:lnSpc>
            </a:pPr>
            <a:r>
              <a:rPr lang="he-IL">
                <a:solidFill>
                  <a:srgbClr val="FFFF00"/>
                </a:solidFill>
              </a:rPr>
              <a:t>פקטור 8 פלסמתי</a:t>
            </a:r>
            <a:r>
              <a:rPr lang="en-US">
                <a:solidFill>
                  <a:srgbClr val="FFFF00"/>
                </a:solidFill>
              </a:rPr>
              <a:t>+</a:t>
            </a:r>
            <a:r>
              <a:rPr lang="he-IL">
                <a:solidFill>
                  <a:srgbClr val="FFFF00"/>
                </a:solidFill>
              </a:rPr>
              <a:t>חלבון </a:t>
            </a:r>
            <a:r>
              <a:rPr lang="en-US">
                <a:solidFill>
                  <a:srgbClr val="FFFF00"/>
                </a:solidFill>
              </a:rPr>
              <a:t>VW </a:t>
            </a:r>
          </a:p>
          <a:p>
            <a:pPr algn="l">
              <a:lnSpc>
                <a:spcPct val="90000"/>
              </a:lnSpc>
              <a:buFontTx/>
              <a:buNone/>
            </a:pPr>
            <a:r>
              <a:rPr lang="en-US">
                <a:solidFill>
                  <a:schemeClr val="bg1"/>
                </a:solidFill>
              </a:rPr>
              <a:t>Haemate-P, Humate-P, 8Y,  Fandi</a:t>
            </a:r>
          </a:p>
          <a:p>
            <a:pPr>
              <a:lnSpc>
                <a:spcPct val="90000"/>
              </a:lnSpc>
              <a:buFontTx/>
              <a:buNone/>
            </a:pPr>
            <a:endParaRPr lang="en-US">
              <a:solidFill>
                <a:schemeClr val="bg1"/>
              </a:solidFill>
            </a:endParaRPr>
          </a:p>
          <a:p>
            <a:pPr algn="l">
              <a:lnSpc>
                <a:spcPct val="90000"/>
              </a:lnSpc>
            </a:pPr>
            <a:endParaRPr lang="en-US">
              <a:solidFill>
                <a:schemeClr val="bg1"/>
              </a:solidFill>
            </a:endParaRPr>
          </a:p>
          <a:p>
            <a:pPr algn="l">
              <a:lnSpc>
                <a:spcPct val="90000"/>
              </a:lnSpc>
            </a:pPr>
            <a:endParaRPr lang="he-IL">
              <a:solidFill>
                <a:schemeClr val="bg1"/>
              </a:solidFill>
            </a:endParaRPr>
          </a:p>
          <a:p>
            <a:pPr>
              <a:lnSpc>
                <a:spcPct val="90000"/>
              </a:lnSpc>
            </a:pPr>
            <a:endParaRPr lang="he-IL"/>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he-IL">
                <a:solidFill>
                  <a:srgbClr val="FF9933"/>
                </a:solidFill>
              </a:rPr>
              <a:t>עוד פקטורים</a:t>
            </a:r>
          </a:p>
        </p:txBody>
      </p:sp>
      <p:sp>
        <p:nvSpPr>
          <p:cNvPr id="108547" name="Rectangle 3"/>
          <p:cNvSpPr>
            <a:spLocks noGrp="1" noChangeArrowheads="1"/>
          </p:cNvSpPr>
          <p:nvPr>
            <p:ph type="body" idx="1"/>
          </p:nvPr>
        </p:nvSpPr>
        <p:spPr/>
        <p:txBody>
          <a:bodyPr/>
          <a:lstStyle/>
          <a:p>
            <a:r>
              <a:rPr lang="he-IL">
                <a:solidFill>
                  <a:srgbClr val="FFFF00"/>
                </a:solidFill>
              </a:rPr>
              <a:t>פקטור לחולי נוגדן:</a:t>
            </a:r>
            <a:r>
              <a:rPr lang="he-IL">
                <a:solidFill>
                  <a:schemeClr val="bg1"/>
                </a:solidFill>
              </a:rPr>
              <a:t> </a:t>
            </a:r>
            <a:r>
              <a:rPr lang="en-US">
                <a:solidFill>
                  <a:schemeClr val="bg1"/>
                </a:solidFill>
              </a:rPr>
              <a:t>FEIBA, RFVIIa</a:t>
            </a:r>
          </a:p>
          <a:p>
            <a:endParaRPr lang="en-US">
              <a:solidFill>
                <a:schemeClr val="bg1"/>
              </a:solidFill>
            </a:endParaRPr>
          </a:p>
          <a:p>
            <a:endParaRPr lang="en-US">
              <a:solidFill>
                <a:schemeClr val="bg1"/>
              </a:solidFill>
            </a:endParaRPr>
          </a:p>
          <a:p>
            <a:r>
              <a:rPr lang="he-IL">
                <a:solidFill>
                  <a:srgbClr val="FFFF00"/>
                </a:solidFill>
              </a:rPr>
              <a:t>פקטורים נוספים לשימושים מיוחדים:</a:t>
            </a:r>
            <a:r>
              <a:rPr lang="he-IL">
                <a:solidFill>
                  <a:schemeClr val="bg1"/>
                </a:solidFill>
              </a:rPr>
              <a:t> </a:t>
            </a:r>
            <a:r>
              <a:rPr lang="en-US">
                <a:solidFill>
                  <a:schemeClr val="bg1"/>
                </a:solidFill>
              </a:rPr>
              <a:t>Fibrinogen, Proplex, Fibrogamin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ChangeArrowheads="1"/>
          </p:cNvSpPr>
          <p:nvPr/>
        </p:nvSpPr>
        <p:spPr bwMode="auto">
          <a:xfrm>
            <a:off x="1908175" y="2133600"/>
            <a:ext cx="5903913" cy="3305175"/>
          </a:xfrm>
          <a:prstGeom prst="rect">
            <a:avLst/>
          </a:prstGeom>
          <a:solidFill>
            <a:schemeClr val="accent2">
              <a:alpha val="50000"/>
            </a:schemeClr>
          </a:solidFill>
          <a:ln w="9525">
            <a:solidFill>
              <a:schemeClr val="hlink"/>
            </a:solidFill>
            <a:miter lim="800000"/>
            <a:headEnd/>
            <a:tailEnd/>
          </a:ln>
        </p:spPr>
        <p:txBody>
          <a:bodyPr/>
          <a:lstStyle/>
          <a:p>
            <a:endParaRPr lang="he-IL"/>
          </a:p>
        </p:txBody>
      </p:sp>
      <p:sp>
        <p:nvSpPr>
          <p:cNvPr id="114691" name="Line 3"/>
          <p:cNvSpPr>
            <a:spLocks noChangeShapeType="1"/>
          </p:cNvSpPr>
          <p:nvPr/>
        </p:nvSpPr>
        <p:spPr bwMode="auto">
          <a:xfrm>
            <a:off x="1873250" y="2054225"/>
            <a:ext cx="0" cy="3305175"/>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692" name="Line 4"/>
          <p:cNvSpPr>
            <a:spLocks noChangeShapeType="1"/>
          </p:cNvSpPr>
          <p:nvPr/>
        </p:nvSpPr>
        <p:spPr bwMode="auto">
          <a:xfrm>
            <a:off x="1831975" y="5359400"/>
            <a:ext cx="41275"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693" name="Line 5"/>
          <p:cNvSpPr>
            <a:spLocks noChangeShapeType="1"/>
          </p:cNvSpPr>
          <p:nvPr/>
        </p:nvSpPr>
        <p:spPr bwMode="auto">
          <a:xfrm>
            <a:off x="1831975" y="5153025"/>
            <a:ext cx="41275" cy="158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694" name="Line 6"/>
          <p:cNvSpPr>
            <a:spLocks noChangeShapeType="1"/>
          </p:cNvSpPr>
          <p:nvPr/>
        </p:nvSpPr>
        <p:spPr bwMode="auto">
          <a:xfrm>
            <a:off x="1831975" y="4951413"/>
            <a:ext cx="41275" cy="0"/>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695" name="Line 7"/>
          <p:cNvSpPr>
            <a:spLocks noChangeShapeType="1"/>
          </p:cNvSpPr>
          <p:nvPr/>
        </p:nvSpPr>
        <p:spPr bwMode="auto">
          <a:xfrm>
            <a:off x="1831975" y="4738688"/>
            <a:ext cx="41275" cy="0"/>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696" name="Line 8"/>
          <p:cNvSpPr>
            <a:spLocks noChangeShapeType="1"/>
          </p:cNvSpPr>
          <p:nvPr/>
        </p:nvSpPr>
        <p:spPr bwMode="auto">
          <a:xfrm>
            <a:off x="1831975" y="4532313"/>
            <a:ext cx="41275" cy="1587"/>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697" name="Line 9"/>
          <p:cNvSpPr>
            <a:spLocks noChangeShapeType="1"/>
          </p:cNvSpPr>
          <p:nvPr/>
        </p:nvSpPr>
        <p:spPr bwMode="auto">
          <a:xfrm>
            <a:off x="1831975" y="4329113"/>
            <a:ext cx="41275" cy="1587"/>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698" name="Line 10"/>
          <p:cNvSpPr>
            <a:spLocks noChangeShapeType="1"/>
          </p:cNvSpPr>
          <p:nvPr/>
        </p:nvSpPr>
        <p:spPr bwMode="auto">
          <a:xfrm>
            <a:off x="1831975" y="4124325"/>
            <a:ext cx="41275" cy="158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699" name="Line 11"/>
          <p:cNvSpPr>
            <a:spLocks noChangeShapeType="1"/>
          </p:cNvSpPr>
          <p:nvPr/>
        </p:nvSpPr>
        <p:spPr bwMode="auto">
          <a:xfrm>
            <a:off x="1831975" y="3910013"/>
            <a:ext cx="41275" cy="1587"/>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00" name="Line 12"/>
          <p:cNvSpPr>
            <a:spLocks noChangeShapeType="1"/>
          </p:cNvSpPr>
          <p:nvPr/>
        </p:nvSpPr>
        <p:spPr bwMode="auto">
          <a:xfrm>
            <a:off x="1831975" y="3706813"/>
            <a:ext cx="41275" cy="0"/>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01" name="Line 13"/>
          <p:cNvSpPr>
            <a:spLocks noChangeShapeType="1"/>
          </p:cNvSpPr>
          <p:nvPr/>
        </p:nvSpPr>
        <p:spPr bwMode="auto">
          <a:xfrm>
            <a:off x="1831975" y="3503613"/>
            <a:ext cx="41275" cy="1587"/>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02" name="Line 14"/>
          <p:cNvSpPr>
            <a:spLocks noChangeShapeType="1"/>
          </p:cNvSpPr>
          <p:nvPr/>
        </p:nvSpPr>
        <p:spPr bwMode="auto">
          <a:xfrm>
            <a:off x="1831975" y="3297238"/>
            <a:ext cx="41275" cy="1587"/>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03" name="Line 15"/>
          <p:cNvSpPr>
            <a:spLocks noChangeShapeType="1"/>
          </p:cNvSpPr>
          <p:nvPr/>
        </p:nvSpPr>
        <p:spPr bwMode="auto">
          <a:xfrm>
            <a:off x="1831975" y="3084513"/>
            <a:ext cx="41275" cy="1587"/>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04" name="Line 16"/>
          <p:cNvSpPr>
            <a:spLocks noChangeShapeType="1"/>
          </p:cNvSpPr>
          <p:nvPr/>
        </p:nvSpPr>
        <p:spPr bwMode="auto">
          <a:xfrm>
            <a:off x="1831975" y="2881313"/>
            <a:ext cx="41275" cy="1587"/>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05" name="Line 17"/>
          <p:cNvSpPr>
            <a:spLocks noChangeShapeType="1"/>
          </p:cNvSpPr>
          <p:nvPr/>
        </p:nvSpPr>
        <p:spPr bwMode="auto">
          <a:xfrm>
            <a:off x="1831975" y="2676525"/>
            <a:ext cx="41275" cy="0"/>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06" name="Line 18"/>
          <p:cNvSpPr>
            <a:spLocks noChangeShapeType="1"/>
          </p:cNvSpPr>
          <p:nvPr/>
        </p:nvSpPr>
        <p:spPr bwMode="auto">
          <a:xfrm>
            <a:off x="1831975" y="2471738"/>
            <a:ext cx="41275" cy="1587"/>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07" name="Line 19"/>
          <p:cNvSpPr>
            <a:spLocks noChangeShapeType="1"/>
          </p:cNvSpPr>
          <p:nvPr/>
        </p:nvSpPr>
        <p:spPr bwMode="auto">
          <a:xfrm>
            <a:off x="1831975" y="2259013"/>
            <a:ext cx="41275" cy="1587"/>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08" name="Line 20"/>
          <p:cNvSpPr>
            <a:spLocks noChangeShapeType="1"/>
          </p:cNvSpPr>
          <p:nvPr/>
        </p:nvSpPr>
        <p:spPr bwMode="auto">
          <a:xfrm>
            <a:off x="1831975" y="2054225"/>
            <a:ext cx="41275" cy="158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09" name="Line 21"/>
          <p:cNvSpPr>
            <a:spLocks noChangeShapeType="1"/>
          </p:cNvSpPr>
          <p:nvPr/>
        </p:nvSpPr>
        <p:spPr bwMode="auto">
          <a:xfrm>
            <a:off x="1822450" y="5359400"/>
            <a:ext cx="50800"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10" name="Line 22"/>
          <p:cNvSpPr>
            <a:spLocks noChangeShapeType="1"/>
          </p:cNvSpPr>
          <p:nvPr/>
        </p:nvSpPr>
        <p:spPr bwMode="auto">
          <a:xfrm>
            <a:off x="1822450" y="4329113"/>
            <a:ext cx="50800" cy="1587"/>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11" name="Line 23"/>
          <p:cNvSpPr>
            <a:spLocks noChangeShapeType="1"/>
          </p:cNvSpPr>
          <p:nvPr/>
        </p:nvSpPr>
        <p:spPr bwMode="auto">
          <a:xfrm>
            <a:off x="1822450" y="3297238"/>
            <a:ext cx="50800" cy="1587"/>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12" name="Line 24"/>
          <p:cNvSpPr>
            <a:spLocks noChangeShapeType="1"/>
          </p:cNvSpPr>
          <p:nvPr/>
        </p:nvSpPr>
        <p:spPr bwMode="auto">
          <a:xfrm>
            <a:off x="1822450" y="2259013"/>
            <a:ext cx="50800" cy="1587"/>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13" name="Line 25"/>
          <p:cNvSpPr>
            <a:spLocks noChangeShapeType="1"/>
          </p:cNvSpPr>
          <p:nvPr/>
        </p:nvSpPr>
        <p:spPr bwMode="auto">
          <a:xfrm>
            <a:off x="1873250" y="5359400"/>
            <a:ext cx="6022975" cy="158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14" name="Line 26"/>
          <p:cNvSpPr>
            <a:spLocks noChangeShapeType="1"/>
          </p:cNvSpPr>
          <p:nvPr/>
        </p:nvSpPr>
        <p:spPr bwMode="auto">
          <a:xfrm flipV="1">
            <a:off x="1873250" y="5359400"/>
            <a:ext cx="0" cy="3333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15" name="Line 27"/>
          <p:cNvSpPr>
            <a:spLocks noChangeShapeType="1"/>
          </p:cNvSpPr>
          <p:nvPr/>
        </p:nvSpPr>
        <p:spPr bwMode="auto">
          <a:xfrm flipV="1">
            <a:off x="2112963" y="5359400"/>
            <a:ext cx="1587"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16" name="Line 28"/>
          <p:cNvSpPr>
            <a:spLocks noChangeShapeType="1"/>
          </p:cNvSpPr>
          <p:nvPr/>
        </p:nvSpPr>
        <p:spPr bwMode="auto">
          <a:xfrm flipV="1">
            <a:off x="2355850" y="5359400"/>
            <a:ext cx="1588"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17" name="Line 29"/>
          <p:cNvSpPr>
            <a:spLocks noChangeShapeType="1"/>
          </p:cNvSpPr>
          <p:nvPr/>
        </p:nvSpPr>
        <p:spPr bwMode="auto">
          <a:xfrm flipV="1">
            <a:off x="2597150" y="5359400"/>
            <a:ext cx="1588"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18" name="Line 30"/>
          <p:cNvSpPr>
            <a:spLocks noChangeShapeType="1"/>
          </p:cNvSpPr>
          <p:nvPr/>
        </p:nvSpPr>
        <p:spPr bwMode="auto">
          <a:xfrm flipV="1">
            <a:off x="2840038" y="5359400"/>
            <a:ext cx="1587"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19" name="Line 31"/>
          <p:cNvSpPr>
            <a:spLocks noChangeShapeType="1"/>
          </p:cNvSpPr>
          <p:nvPr/>
        </p:nvSpPr>
        <p:spPr bwMode="auto">
          <a:xfrm flipV="1">
            <a:off x="3081338" y="5359400"/>
            <a:ext cx="0" cy="3333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20" name="Line 32"/>
          <p:cNvSpPr>
            <a:spLocks noChangeShapeType="1"/>
          </p:cNvSpPr>
          <p:nvPr/>
        </p:nvSpPr>
        <p:spPr bwMode="auto">
          <a:xfrm flipV="1">
            <a:off x="3322638" y="5359400"/>
            <a:ext cx="1587"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21" name="Line 33"/>
          <p:cNvSpPr>
            <a:spLocks noChangeShapeType="1"/>
          </p:cNvSpPr>
          <p:nvPr/>
        </p:nvSpPr>
        <p:spPr bwMode="auto">
          <a:xfrm flipV="1">
            <a:off x="3554413" y="5359400"/>
            <a:ext cx="1587"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22" name="Line 34"/>
          <p:cNvSpPr>
            <a:spLocks noChangeShapeType="1"/>
          </p:cNvSpPr>
          <p:nvPr/>
        </p:nvSpPr>
        <p:spPr bwMode="auto">
          <a:xfrm flipV="1">
            <a:off x="3797300" y="5359400"/>
            <a:ext cx="0"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23" name="Line 35"/>
          <p:cNvSpPr>
            <a:spLocks noChangeShapeType="1"/>
          </p:cNvSpPr>
          <p:nvPr/>
        </p:nvSpPr>
        <p:spPr bwMode="auto">
          <a:xfrm flipV="1">
            <a:off x="4037013" y="5359400"/>
            <a:ext cx="1587"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24" name="Line 36"/>
          <p:cNvSpPr>
            <a:spLocks noChangeShapeType="1"/>
          </p:cNvSpPr>
          <p:nvPr/>
        </p:nvSpPr>
        <p:spPr bwMode="auto">
          <a:xfrm flipV="1">
            <a:off x="4279900" y="5359400"/>
            <a:ext cx="1588" cy="3333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25" name="Line 37"/>
          <p:cNvSpPr>
            <a:spLocks noChangeShapeType="1"/>
          </p:cNvSpPr>
          <p:nvPr/>
        </p:nvSpPr>
        <p:spPr bwMode="auto">
          <a:xfrm flipV="1">
            <a:off x="4521200" y="5359400"/>
            <a:ext cx="1588"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26" name="Line 38"/>
          <p:cNvSpPr>
            <a:spLocks noChangeShapeType="1"/>
          </p:cNvSpPr>
          <p:nvPr/>
        </p:nvSpPr>
        <p:spPr bwMode="auto">
          <a:xfrm flipV="1">
            <a:off x="4764088" y="5359400"/>
            <a:ext cx="1587"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27" name="Line 39"/>
          <p:cNvSpPr>
            <a:spLocks noChangeShapeType="1"/>
          </p:cNvSpPr>
          <p:nvPr/>
        </p:nvSpPr>
        <p:spPr bwMode="auto">
          <a:xfrm flipV="1">
            <a:off x="5005388" y="5359400"/>
            <a:ext cx="0"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28" name="Line 40"/>
          <p:cNvSpPr>
            <a:spLocks noChangeShapeType="1"/>
          </p:cNvSpPr>
          <p:nvPr/>
        </p:nvSpPr>
        <p:spPr bwMode="auto">
          <a:xfrm flipV="1">
            <a:off x="5246688" y="5359400"/>
            <a:ext cx="1587"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29" name="Line 41"/>
          <p:cNvSpPr>
            <a:spLocks noChangeShapeType="1"/>
          </p:cNvSpPr>
          <p:nvPr/>
        </p:nvSpPr>
        <p:spPr bwMode="auto">
          <a:xfrm flipV="1">
            <a:off x="5487988" y="5359400"/>
            <a:ext cx="1587" cy="3333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30" name="Line 42"/>
          <p:cNvSpPr>
            <a:spLocks noChangeShapeType="1"/>
          </p:cNvSpPr>
          <p:nvPr/>
        </p:nvSpPr>
        <p:spPr bwMode="auto">
          <a:xfrm flipV="1">
            <a:off x="5730875" y="5359400"/>
            <a:ext cx="1588"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31" name="Line 43"/>
          <p:cNvSpPr>
            <a:spLocks noChangeShapeType="1"/>
          </p:cNvSpPr>
          <p:nvPr/>
        </p:nvSpPr>
        <p:spPr bwMode="auto">
          <a:xfrm flipV="1">
            <a:off x="5972175" y="5359400"/>
            <a:ext cx="1588"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32" name="Line 44"/>
          <p:cNvSpPr>
            <a:spLocks noChangeShapeType="1"/>
          </p:cNvSpPr>
          <p:nvPr/>
        </p:nvSpPr>
        <p:spPr bwMode="auto">
          <a:xfrm flipV="1">
            <a:off x="6215063" y="5359400"/>
            <a:ext cx="0"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33" name="Line 45"/>
          <p:cNvSpPr>
            <a:spLocks noChangeShapeType="1"/>
          </p:cNvSpPr>
          <p:nvPr/>
        </p:nvSpPr>
        <p:spPr bwMode="auto">
          <a:xfrm flipV="1">
            <a:off x="6445250" y="5359400"/>
            <a:ext cx="1588"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34" name="Line 46"/>
          <p:cNvSpPr>
            <a:spLocks noChangeShapeType="1"/>
          </p:cNvSpPr>
          <p:nvPr/>
        </p:nvSpPr>
        <p:spPr bwMode="auto">
          <a:xfrm flipV="1">
            <a:off x="6688138" y="5359400"/>
            <a:ext cx="1587" cy="3333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35" name="Line 47"/>
          <p:cNvSpPr>
            <a:spLocks noChangeShapeType="1"/>
          </p:cNvSpPr>
          <p:nvPr/>
        </p:nvSpPr>
        <p:spPr bwMode="auto">
          <a:xfrm flipV="1">
            <a:off x="6927850" y="5359400"/>
            <a:ext cx="1588"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36" name="Line 48"/>
          <p:cNvSpPr>
            <a:spLocks noChangeShapeType="1"/>
          </p:cNvSpPr>
          <p:nvPr/>
        </p:nvSpPr>
        <p:spPr bwMode="auto">
          <a:xfrm flipV="1">
            <a:off x="7170738" y="5359400"/>
            <a:ext cx="1587"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37" name="Line 49"/>
          <p:cNvSpPr>
            <a:spLocks noChangeShapeType="1"/>
          </p:cNvSpPr>
          <p:nvPr/>
        </p:nvSpPr>
        <p:spPr bwMode="auto">
          <a:xfrm flipV="1">
            <a:off x="7413625" y="5359400"/>
            <a:ext cx="0"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38" name="Line 50"/>
          <p:cNvSpPr>
            <a:spLocks noChangeShapeType="1"/>
          </p:cNvSpPr>
          <p:nvPr/>
        </p:nvSpPr>
        <p:spPr bwMode="auto">
          <a:xfrm flipV="1">
            <a:off x="7654925" y="5359400"/>
            <a:ext cx="1588" cy="33338"/>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39" name="Line 51"/>
          <p:cNvSpPr>
            <a:spLocks noChangeShapeType="1"/>
          </p:cNvSpPr>
          <p:nvPr/>
        </p:nvSpPr>
        <p:spPr bwMode="auto">
          <a:xfrm flipV="1">
            <a:off x="7896225" y="5359400"/>
            <a:ext cx="1588" cy="3333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40" name="Line 52"/>
          <p:cNvSpPr>
            <a:spLocks noChangeShapeType="1"/>
          </p:cNvSpPr>
          <p:nvPr/>
        </p:nvSpPr>
        <p:spPr bwMode="auto">
          <a:xfrm flipV="1">
            <a:off x="1873250" y="5359400"/>
            <a:ext cx="0" cy="41275"/>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41" name="Line 53"/>
          <p:cNvSpPr>
            <a:spLocks noChangeShapeType="1"/>
          </p:cNvSpPr>
          <p:nvPr/>
        </p:nvSpPr>
        <p:spPr bwMode="auto">
          <a:xfrm flipV="1">
            <a:off x="3081338" y="5359400"/>
            <a:ext cx="0" cy="41275"/>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42" name="Line 54"/>
          <p:cNvSpPr>
            <a:spLocks noChangeShapeType="1"/>
          </p:cNvSpPr>
          <p:nvPr/>
        </p:nvSpPr>
        <p:spPr bwMode="auto">
          <a:xfrm flipV="1">
            <a:off x="4279900" y="5359400"/>
            <a:ext cx="1588" cy="41275"/>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43" name="Line 55"/>
          <p:cNvSpPr>
            <a:spLocks noChangeShapeType="1"/>
          </p:cNvSpPr>
          <p:nvPr/>
        </p:nvSpPr>
        <p:spPr bwMode="auto">
          <a:xfrm flipV="1">
            <a:off x="5487988" y="5359400"/>
            <a:ext cx="1587" cy="41275"/>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44" name="Line 56"/>
          <p:cNvSpPr>
            <a:spLocks noChangeShapeType="1"/>
          </p:cNvSpPr>
          <p:nvPr/>
        </p:nvSpPr>
        <p:spPr bwMode="auto">
          <a:xfrm flipV="1">
            <a:off x="6688138" y="5359400"/>
            <a:ext cx="1587" cy="41275"/>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45" name="Line 57"/>
          <p:cNvSpPr>
            <a:spLocks noChangeShapeType="1"/>
          </p:cNvSpPr>
          <p:nvPr/>
        </p:nvSpPr>
        <p:spPr bwMode="auto">
          <a:xfrm flipV="1">
            <a:off x="7896225" y="5359400"/>
            <a:ext cx="1588" cy="41275"/>
          </a:xfrm>
          <a:prstGeom prst="line">
            <a:avLst/>
          </a:prstGeom>
          <a:noFill/>
          <a:ln w="0">
            <a:solidFill>
              <a:schemeClr val="bg1"/>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46" name="Line 58"/>
          <p:cNvSpPr>
            <a:spLocks noChangeShapeType="1"/>
          </p:cNvSpPr>
          <p:nvPr/>
        </p:nvSpPr>
        <p:spPr bwMode="auto">
          <a:xfrm>
            <a:off x="1873250" y="5351463"/>
            <a:ext cx="79375" cy="1587"/>
          </a:xfrm>
          <a:prstGeom prst="line">
            <a:avLst/>
          </a:prstGeom>
          <a:noFill/>
          <a:ln w="34925">
            <a:solidFill>
              <a:srgbClr val="9933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47" name="Freeform 59"/>
          <p:cNvSpPr>
            <a:spLocks/>
          </p:cNvSpPr>
          <p:nvPr/>
        </p:nvSpPr>
        <p:spPr bwMode="auto">
          <a:xfrm>
            <a:off x="1952625" y="5343525"/>
            <a:ext cx="80963" cy="7938"/>
          </a:xfrm>
          <a:custGeom>
            <a:avLst/>
            <a:gdLst>
              <a:gd name="T0" fmla="*/ 0 w 59"/>
              <a:gd name="T1" fmla="*/ 6 h 6"/>
              <a:gd name="T2" fmla="*/ 30 w 59"/>
              <a:gd name="T3" fmla="*/ 0 h 6"/>
              <a:gd name="T4" fmla="*/ 59 w 59"/>
              <a:gd name="T5" fmla="*/ 0 h 6"/>
            </a:gdLst>
            <a:ahLst/>
            <a:cxnLst>
              <a:cxn ang="0">
                <a:pos x="T0" y="T1"/>
              </a:cxn>
              <a:cxn ang="0">
                <a:pos x="T2" y="T3"/>
              </a:cxn>
              <a:cxn ang="0">
                <a:pos x="T4" y="T5"/>
              </a:cxn>
            </a:cxnLst>
            <a:rect l="0" t="0" r="r" b="b"/>
            <a:pathLst>
              <a:path w="59" h="6">
                <a:moveTo>
                  <a:pt x="0" y="6"/>
                </a:moveTo>
                <a:lnTo>
                  <a:pt x="30" y="0"/>
                </a:lnTo>
                <a:lnTo>
                  <a:pt x="59" y="0"/>
                </a:lnTo>
              </a:path>
            </a:pathLst>
          </a:custGeom>
          <a:solidFill>
            <a:srgbClr val="FFFFCC">
              <a:alpha val="50000"/>
            </a:srgbClr>
          </a:solidFill>
          <a:ln w="34925">
            <a:solidFill>
              <a:srgbClr val="993300"/>
            </a:solidFill>
            <a:round/>
            <a:headEnd/>
            <a:tailEnd/>
          </a:ln>
        </p:spPr>
        <p:txBody>
          <a:bodyPr/>
          <a:lstStyle/>
          <a:p>
            <a:endParaRPr lang="he-IL"/>
          </a:p>
        </p:txBody>
      </p:sp>
      <p:sp>
        <p:nvSpPr>
          <p:cNvPr id="114748" name="Freeform 60"/>
          <p:cNvSpPr>
            <a:spLocks/>
          </p:cNvSpPr>
          <p:nvPr/>
        </p:nvSpPr>
        <p:spPr bwMode="auto">
          <a:xfrm>
            <a:off x="2033588" y="5343525"/>
            <a:ext cx="79375" cy="7938"/>
          </a:xfrm>
          <a:custGeom>
            <a:avLst/>
            <a:gdLst>
              <a:gd name="T0" fmla="*/ 0 w 60"/>
              <a:gd name="T1" fmla="*/ 0 h 6"/>
              <a:gd name="T2" fmla="*/ 30 w 60"/>
              <a:gd name="T3" fmla="*/ 0 h 6"/>
              <a:gd name="T4" fmla="*/ 60 w 60"/>
              <a:gd name="T5" fmla="*/ 6 h 6"/>
            </a:gdLst>
            <a:ahLst/>
            <a:cxnLst>
              <a:cxn ang="0">
                <a:pos x="T0" y="T1"/>
              </a:cxn>
              <a:cxn ang="0">
                <a:pos x="T2" y="T3"/>
              </a:cxn>
              <a:cxn ang="0">
                <a:pos x="T4" y="T5"/>
              </a:cxn>
            </a:cxnLst>
            <a:rect l="0" t="0" r="r" b="b"/>
            <a:pathLst>
              <a:path w="60" h="6">
                <a:moveTo>
                  <a:pt x="0" y="0"/>
                </a:moveTo>
                <a:lnTo>
                  <a:pt x="30" y="0"/>
                </a:lnTo>
                <a:lnTo>
                  <a:pt x="60" y="6"/>
                </a:lnTo>
              </a:path>
            </a:pathLst>
          </a:custGeom>
          <a:solidFill>
            <a:srgbClr val="FFFFCC">
              <a:alpha val="50000"/>
            </a:srgbClr>
          </a:solidFill>
          <a:ln w="34925">
            <a:solidFill>
              <a:srgbClr val="993300"/>
            </a:solidFill>
            <a:round/>
            <a:headEnd/>
            <a:tailEnd/>
          </a:ln>
        </p:spPr>
        <p:txBody>
          <a:bodyPr/>
          <a:lstStyle/>
          <a:p>
            <a:endParaRPr lang="he-IL"/>
          </a:p>
        </p:txBody>
      </p:sp>
      <p:sp>
        <p:nvSpPr>
          <p:cNvPr id="114749" name="Freeform 61"/>
          <p:cNvSpPr>
            <a:spLocks/>
          </p:cNvSpPr>
          <p:nvPr/>
        </p:nvSpPr>
        <p:spPr bwMode="auto">
          <a:xfrm>
            <a:off x="2112963" y="5351463"/>
            <a:ext cx="82550" cy="7937"/>
          </a:xfrm>
          <a:custGeom>
            <a:avLst/>
            <a:gdLst>
              <a:gd name="T0" fmla="*/ 0 w 60"/>
              <a:gd name="T1" fmla="*/ 0 h 6"/>
              <a:gd name="T2" fmla="*/ 30 w 60"/>
              <a:gd name="T3" fmla="*/ 6 h 6"/>
              <a:gd name="T4" fmla="*/ 60 w 60"/>
              <a:gd name="T5" fmla="*/ 6 h 6"/>
            </a:gdLst>
            <a:ahLst/>
            <a:cxnLst>
              <a:cxn ang="0">
                <a:pos x="T0" y="T1"/>
              </a:cxn>
              <a:cxn ang="0">
                <a:pos x="T2" y="T3"/>
              </a:cxn>
              <a:cxn ang="0">
                <a:pos x="T4" y="T5"/>
              </a:cxn>
            </a:cxnLst>
            <a:rect l="0" t="0" r="r" b="b"/>
            <a:pathLst>
              <a:path w="60" h="6">
                <a:moveTo>
                  <a:pt x="0" y="0"/>
                </a:moveTo>
                <a:lnTo>
                  <a:pt x="30" y="6"/>
                </a:lnTo>
                <a:lnTo>
                  <a:pt x="60" y="6"/>
                </a:lnTo>
              </a:path>
            </a:pathLst>
          </a:custGeom>
          <a:solidFill>
            <a:srgbClr val="FFFFCC">
              <a:alpha val="50000"/>
            </a:srgbClr>
          </a:solidFill>
          <a:ln w="34925">
            <a:solidFill>
              <a:srgbClr val="993300"/>
            </a:solidFill>
            <a:round/>
            <a:headEnd/>
            <a:tailEnd/>
          </a:ln>
        </p:spPr>
        <p:txBody>
          <a:bodyPr/>
          <a:lstStyle/>
          <a:p>
            <a:endParaRPr lang="he-IL"/>
          </a:p>
        </p:txBody>
      </p:sp>
      <p:sp>
        <p:nvSpPr>
          <p:cNvPr id="114750" name="Freeform 62"/>
          <p:cNvSpPr>
            <a:spLocks/>
          </p:cNvSpPr>
          <p:nvPr/>
        </p:nvSpPr>
        <p:spPr bwMode="auto">
          <a:xfrm>
            <a:off x="2195513" y="5351463"/>
            <a:ext cx="79375" cy="7937"/>
          </a:xfrm>
          <a:custGeom>
            <a:avLst/>
            <a:gdLst>
              <a:gd name="T0" fmla="*/ 0 w 60"/>
              <a:gd name="T1" fmla="*/ 6 h 6"/>
              <a:gd name="T2" fmla="*/ 30 w 60"/>
              <a:gd name="T3" fmla="*/ 6 h 6"/>
              <a:gd name="T4" fmla="*/ 60 w 60"/>
              <a:gd name="T5" fmla="*/ 0 h 6"/>
            </a:gdLst>
            <a:ahLst/>
            <a:cxnLst>
              <a:cxn ang="0">
                <a:pos x="T0" y="T1"/>
              </a:cxn>
              <a:cxn ang="0">
                <a:pos x="T2" y="T3"/>
              </a:cxn>
              <a:cxn ang="0">
                <a:pos x="T4" y="T5"/>
              </a:cxn>
            </a:cxnLst>
            <a:rect l="0" t="0" r="r" b="b"/>
            <a:pathLst>
              <a:path w="60" h="6">
                <a:moveTo>
                  <a:pt x="0" y="6"/>
                </a:moveTo>
                <a:lnTo>
                  <a:pt x="30" y="6"/>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751" name="Freeform 63"/>
          <p:cNvSpPr>
            <a:spLocks/>
          </p:cNvSpPr>
          <p:nvPr/>
        </p:nvSpPr>
        <p:spPr bwMode="auto">
          <a:xfrm>
            <a:off x="2274888" y="5343525"/>
            <a:ext cx="80962" cy="7938"/>
          </a:xfrm>
          <a:custGeom>
            <a:avLst/>
            <a:gdLst>
              <a:gd name="T0" fmla="*/ 0 w 59"/>
              <a:gd name="T1" fmla="*/ 6 h 6"/>
              <a:gd name="T2" fmla="*/ 29 w 59"/>
              <a:gd name="T3" fmla="*/ 0 h 6"/>
              <a:gd name="T4" fmla="*/ 59 w 59"/>
              <a:gd name="T5" fmla="*/ 0 h 6"/>
            </a:gdLst>
            <a:ahLst/>
            <a:cxnLst>
              <a:cxn ang="0">
                <a:pos x="T0" y="T1"/>
              </a:cxn>
              <a:cxn ang="0">
                <a:pos x="T2" y="T3"/>
              </a:cxn>
              <a:cxn ang="0">
                <a:pos x="T4" y="T5"/>
              </a:cxn>
            </a:cxnLst>
            <a:rect l="0" t="0" r="r" b="b"/>
            <a:pathLst>
              <a:path w="59" h="6">
                <a:moveTo>
                  <a:pt x="0" y="6"/>
                </a:moveTo>
                <a:lnTo>
                  <a:pt x="29" y="0"/>
                </a:lnTo>
                <a:lnTo>
                  <a:pt x="59" y="0"/>
                </a:lnTo>
              </a:path>
            </a:pathLst>
          </a:custGeom>
          <a:solidFill>
            <a:srgbClr val="FFFFCC">
              <a:alpha val="50000"/>
            </a:srgbClr>
          </a:solidFill>
          <a:ln w="34925">
            <a:solidFill>
              <a:srgbClr val="993300"/>
            </a:solidFill>
            <a:round/>
            <a:headEnd/>
            <a:tailEnd/>
          </a:ln>
        </p:spPr>
        <p:txBody>
          <a:bodyPr/>
          <a:lstStyle/>
          <a:p>
            <a:endParaRPr lang="he-IL"/>
          </a:p>
        </p:txBody>
      </p:sp>
      <p:sp>
        <p:nvSpPr>
          <p:cNvPr id="114752" name="Freeform 64"/>
          <p:cNvSpPr>
            <a:spLocks/>
          </p:cNvSpPr>
          <p:nvPr/>
        </p:nvSpPr>
        <p:spPr bwMode="auto">
          <a:xfrm>
            <a:off x="2355850" y="5343525"/>
            <a:ext cx="79375" cy="7938"/>
          </a:xfrm>
          <a:custGeom>
            <a:avLst/>
            <a:gdLst>
              <a:gd name="T0" fmla="*/ 0 w 60"/>
              <a:gd name="T1" fmla="*/ 0 h 6"/>
              <a:gd name="T2" fmla="*/ 30 w 60"/>
              <a:gd name="T3" fmla="*/ 0 h 6"/>
              <a:gd name="T4" fmla="*/ 60 w 60"/>
              <a:gd name="T5" fmla="*/ 6 h 6"/>
            </a:gdLst>
            <a:ahLst/>
            <a:cxnLst>
              <a:cxn ang="0">
                <a:pos x="T0" y="T1"/>
              </a:cxn>
              <a:cxn ang="0">
                <a:pos x="T2" y="T3"/>
              </a:cxn>
              <a:cxn ang="0">
                <a:pos x="T4" y="T5"/>
              </a:cxn>
            </a:cxnLst>
            <a:rect l="0" t="0" r="r" b="b"/>
            <a:pathLst>
              <a:path w="60" h="6">
                <a:moveTo>
                  <a:pt x="0" y="0"/>
                </a:moveTo>
                <a:lnTo>
                  <a:pt x="30" y="0"/>
                </a:lnTo>
                <a:lnTo>
                  <a:pt x="60" y="6"/>
                </a:lnTo>
              </a:path>
            </a:pathLst>
          </a:custGeom>
          <a:solidFill>
            <a:srgbClr val="FFFFCC">
              <a:alpha val="50000"/>
            </a:srgbClr>
          </a:solidFill>
          <a:ln w="34925">
            <a:solidFill>
              <a:srgbClr val="993300"/>
            </a:solidFill>
            <a:round/>
            <a:headEnd/>
            <a:tailEnd/>
          </a:ln>
        </p:spPr>
        <p:txBody>
          <a:bodyPr/>
          <a:lstStyle/>
          <a:p>
            <a:endParaRPr lang="he-IL"/>
          </a:p>
        </p:txBody>
      </p:sp>
      <p:sp>
        <p:nvSpPr>
          <p:cNvPr id="114753" name="Freeform 65"/>
          <p:cNvSpPr>
            <a:spLocks/>
          </p:cNvSpPr>
          <p:nvPr/>
        </p:nvSpPr>
        <p:spPr bwMode="auto">
          <a:xfrm>
            <a:off x="2435225" y="5343525"/>
            <a:ext cx="82550" cy="7938"/>
          </a:xfrm>
          <a:custGeom>
            <a:avLst/>
            <a:gdLst>
              <a:gd name="T0" fmla="*/ 0 w 60"/>
              <a:gd name="T1" fmla="*/ 6 h 6"/>
              <a:gd name="T2" fmla="*/ 30 w 60"/>
              <a:gd name="T3" fmla="*/ 0 h 6"/>
              <a:gd name="T4" fmla="*/ 60 w 60"/>
              <a:gd name="T5" fmla="*/ 0 h 6"/>
            </a:gdLst>
            <a:ahLst/>
            <a:cxnLst>
              <a:cxn ang="0">
                <a:pos x="T0" y="T1"/>
              </a:cxn>
              <a:cxn ang="0">
                <a:pos x="T2" y="T3"/>
              </a:cxn>
              <a:cxn ang="0">
                <a:pos x="T4" y="T5"/>
              </a:cxn>
            </a:cxnLst>
            <a:rect l="0" t="0" r="r" b="b"/>
            <a:pathLst>
              <a:path w="60" h="6">
                <a:moveTo>
                  <a:pt x="0" y="6"/>
                </a:moveTo>
                <a:lnTo>
                  <a:pt x="30" y="0"/>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754" name="Freeform 66"/>
          <p:cNvSpPr>
            <a:spLocks/>
          </p:cNvSpPr>
          <p:nvPr/>
        </p:nvSpPr>
        <p:spPr bwMode="auto">
          <a:xfrm>
            <a:off x="2517775" y="5343525"/>
            <a:ext cx="79375" cy="15875"/>
          </a:xfrm>
          <a:custGeom>
            <a:avLst/>
            <a:gdLst>
              <a:gd name="T0" fmla="*/ 0 w 60"/>
              <a:gd name="T1" fmla="*/ 0 h 12"/>
              <a:gd name="T2" fmla="*/ 30 w 60"/>
              <a:gd name="T3" fmla="*/ 6 h 12"/>
              <a:gd name="T4" fmla="*/ 60 w 60"/>
              <a:gd name="T5" fmla="*/ 12 h 12"/>
            </a:gdLst>
            <a:ahLst/>
            <a:cxnLst>
              <a:cxn ang="0">
                <a:pos x="T0" y="T1"/>
              </a:cxn>
              <a:cxn ang="0">
                <a:pos x="T2" y="T3"/>
              </a:cxn>
              <a:cxn ang="0">
                <a:pos x="T4" y="T5"/>
              </a:cxn>
            </a:cxnLst>
            <a:rect l="0" t="0" r="r" b="b"/>
            <a:pathLst>
              <a:path w="60" h="12">
                <a:moveTo>
                  <a:pt x="0" y="0"/>
                </a:moveTo>
                <a:lnTo>
                  <a:pt x="30" y="6"/>
                </a:lnTo>
                <a:lnTo>
                  <a:pt x="60" y="12"/>
                </a:lnTo>
              </a:path>
            </a:pathLst>
          </a:custGeom>
          <a:solidFill>
            <a:srgbClr val="FFFFCC">
              <a:alpha val="50000"/>
            </a:srgbClr>
          </a:solidFill>
          <a:ln w="34925">
            <a:solidFill>
              <a:srgbClr val="993300"/>
            </a:solidFill>
            <a:round/>
            <a:headEnd/>
            <a:tailEnd/>
          </a:ln>
        </p:spPr>
        <p:txBody>
          <a:bodyPr/>
          <a:lstStyle/>
          <a:p>
            <a:endParaRPr lang="he-IL"/>
          </a:p>
        </p:txBody>
      </p:sp>
      <p:sp>
        <p:nvSpPr>
          <p:cNvPr id="114755" name="Freeform 67"/>
          <p:cNvSpPr>
            <a:spLocks/>
          </p:cNvSpPr>
          <p:nvPr/>
        </p:nvSpPr>
        <p:spPr bwMode="auto">
          <a:xfrm>
            <a:off x="2597150" y="5351463"/>
            <a:ext cx="80963" cy="7937"/>
          </a:xfrm>
          <a:custGeom>
            <a:avLst/>
            <a:gdLst>
              <a:gd name="T0" fmla="*/ 0 w 59"/>
              <a:gd name="T1" fmla="*/ 6 h 6"/>
              <a:gd name="T2" fmla="*/ 29 w 59"/>
              <a:gd name="T3" fmla="*/ 6 h 6"/>
              <a:gd name="T4" fmla="*/ 59 w 59"/>
              <a:gd name="T5" fmla="*/ 0 h 6"/>
            </a:gdLst>
            <a:ahLst/>
            <a:cxnLst>
              <a:cxn ang="0">
                <a:pos x="T0" y="T1"/>
              </a:cxn>
              <a:cxn ang="0">
                <a:pos x="T2" y="T3"/>
              </a:cxn>
              <a:cxn ang="0">
                <a:pos x="T4" y="T5"/>
              </a:cxn>
            </a:cxnLst>
            <a:rect l="0" t="0" r="r" b="b"/>
            <a:pathLst>
              <a:path w="59" h="6">
                <a:moveTo>
                  <a:pt x="0" y="6"/>
                </a:moveTo>
                <a:lnTo>
                  <a:pt x="29" y="6"/>
                </a:lnTo>
                <a:lnTo>
                  <a:pt x="59" y="0"/>
                </a:lnTo>
              </a:path>
            </a:pathLst>
          </a:custGeom>
          <a:solidFill>
            <a:srgbClr val="FFFFCC">
              <a:alpha val="50000"/>
            </a:srgbClr>
          </a:solidFill>
          <a:ln w="34925">
            <a:solidFill>
              <a:srgbClr val="993300"/>
            </a:solidFill>
            <a:round/>
            <a:headEnd/>
            <a:tailEnd/>
          </a:ln>
        </p:spPr>
        <p:txBody>
          <a:bodyPr/>
          <a:lstStyle/>
          <a:p>
            <a:endParaRPr lang="he-IL"/>
          </a:p>
        </p:txBody>
      </p:sp>
      <p:sp>
        <p:nvSpPr>
          <p:cNvPr id="114756" name="Freeform 68"/>
          <p:cNvSpPr>
            <a:spLocks/>
          </p:cNvSpPr>
          <p:nvPr/>
        </p:nvSpPr>
        <p:spPr bwMode="auto">
          <a:xfrm>
            <a:off x="2678113" y="5351463"/>
            <a:ext cx="80962" cy="1587"/>
          </a:xfrm>
          <a:custGeom>
            <a:avLst/>
            <a:gdLst>
              <a:gd name="T0" fmla="*/ 0 w 60"/>
              <a:gd name="T1" fmla="*/ 30 w 60"/>
              <a:gd name="T2" fmla="*/ 60 w 60"/>
            </a:gdLst>
            <a:ahLst/>
            <a:cxnLst>
              <a:cxn ang="0">
                <a:pos x="T0" y="0"/>
              </a:cxn>
              <a:cxn ang="0">
                <a:pos x="T1" y="0"/>
              </a:cxn>
              <a:cxn ang="0">
                <a:pos x="T2" y="0"/>
              </a:cxn>
            </a:cxnLst>
            <a:rect l="0" t="0" r="r" b="b"/>
            <a:pathLst>
              <a:path w="60">
                <a:moveTo>
                  <a:pt x="0" y="0"/>
                </a:moveTo>
                <a:lnTo>
                  <a:pt x="30" y="0"/>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757" name="Freeform 69"/>
          <p:cNvSpPr>
            <a:spLocks/>
          </p:cNvSpPr>
          <p:nvPr/>
        </p:nvSpPr>
        <p:spPr bwMode="auto">
          <a:xfrm>
            <a:off x="2759075" y="5335588"/>
            <a:ext cx="80963" cy="15875"/>
          </a:xfrm>
          <a:custGeom>
            <a:avLst/>
            <a:gdLst>
              <a:gd name="T0" fmla="*/ 0 w 60"/>
              <a:gd name="T1" fmla="*/ 12 h 12"/>
              <a:gd name="T2" fmla="*/ 30 w 60"/>
              <a:gd name="T3" fmla="*/ 6 h 12"/>
              <a:gd name="T4" fmla="*/ 60 w 60"/>
              <a:gd name="T5" fmla="*/ 0 h 12"/>
            </a:gdLst>
            <a:ahLst/>
            <a:cxnLst>
              <a:cxn ang="0">
                <a:pos x="T0" y="T1"/>
              </a:cxn>
              <a:cxn ang="0">
                <a:pos x="T2" y="T3"/>
              </a:cxn>
              <a:cxn ang="0">
                <a:pos x="T4" y="T5"/>
              </a:cxn>
            </a:cxnLst>
            <a:rect l="0" t="0" r="r" b="b"/>
            <a:pathLst>
              <a:path w="60" h="12">
                <a:moveTo>
                  <a:pt x="0" y="12"/>
                </a:moveTo>
                <a:lnTo>
                  <a:pt x="30" y="6"/>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758" name="Freeform 70"/>
          <p:cNvSpPr>
            <a:spLocks/>
          </p:cNvSpPr>
          <p:nvPr/>
        </p:nvSpPr>
        <p:spPr bwMode="auto">
          <a:xfrm>
            <a:off x="2840038" y="5335588"/>
            <a:ext cx="79375" cy="7937"/>
          </a:xfrm>
          <a:custGeom>
            <a:avLst/>
            <a:gdLst>
              <a:gd name="T0" fmla="*/ 0 w 59"/>
              <a:gd name="T1" fmla="*/ 0 h 6"/>
              <a:gd name="T2" fmla="*/ 30 w 59"/>
              <a:gd name="T3" fmla="*/ 0 h 6"/>
              <a:gd name="T4" fmla="*/ 59 w 59"/>
              <a:gd name="T5" fmla="*/ 6 h 6"/>
            </a:gdLst>
            <a:ahLst/>
            <a:cxnLst>
              <a:cxn ang="0">
                <a:pos x="T0" y="T1"/>
              </a:cxn>
              <a:cxn ang="0">
                <a:pos x="T2" y="T3"/>
              </a:cxn>
              <a:cxn ang="0">
                <a:pos x="T4" y="T5"/>
              </a:cxn>
            </a:cxnLst>
            <a:rect l="0" t="0" r="r" b="b"/>
            <a:pathLst>
              <a:path w="59" h="6">
                <a:moveTo>
                  <a:pt x="0" y="0"/>
                </a:moveTo>
                <a:lnTo>
                  <a:pt x="30" y="0"/>
                </a:lnTo>
                <a:lnTo>
                  <a:pt x="59" y="6"/>
                </a:lnTo>
              </a:path>
            </a:pathLst>
          </a:custGeom>
          <a:solidFill>
            <a:srgbClr val="FFFFCC">
              <a:alpha val="50000"/>
            </a:srgbClr>
          </a:solidFill>
          <a:ln w="34925">
            <a:solidFill>
              <a:srgbClr val="993300"/>
            </a:solidFill>
            <a:round/>
            <a:headEnd/>
            <a:tailEnd/>
          </a:ln>
        </p:spPr>
        <p:txBody>
          <a:bodyPr/>
          <a:lstStyle/>
          <a:p>
            <a:endParaRPr lang="he-IL"/>
          </a:p>
        </p:txBody>
      </p:sp>
      <p:sp>
        <p:nvSpPr>
          <p:cNvPr id="114759" name="Freeform 71"/>
          <p:cNvSpPr>
            <a:spLocks/>
          </p:cNvSpPr>
          <p:nvPr/>
        </p:nvSpPr>
        <p:spPr bwMode="auto">
          <a:xfrm>
            <a:off x="2919413" y="5343525"/>
            <a:ext cx="80962" cy="7938"/>
          </a:xfrm>
          <a:custGeom>
            <a:avLst/>
            <a:gdLst>
              <a:gd name="T0" fmla="*/ 0 w 60"/>
              <a:gd name="T1" fmla="*/ 0 h 6"/>
              <a:gd name="T2" fmla="*/ 30 w 60"/>
              <a:gd name="T3" fmla="*/ 6 h 6"/>
              <a:gd name="T4" fmla="*/ 60 w 60"/>
              <a:gd name="T5" fmla="*/ 6 h 6"/>
            </a:gdLst>
            <a:ahLst/>
            <a:cxnLst>
              <a:cxn ang="0">
                <a:pos x="T0" y="T1"/>
              </a:cxn>
              <a:cxn ang="0">
                <a:pos x="T2" y="T3"/>
              </a:cxn>
              <a:cxn ang="0">
                <a:pos x="T4" y="T5"/>
              </a:cxn>
            </a:cxnLst>
            <a:rect l="0" t="0" r="r" b="b"/>
            <a:pathLst>
              <a:path w="60" h="6">
                <a:moveTo>
                  <a:pt x="0" y="0"/>
                </a:moveTo>
                <a:lnTo>
                  <a:pt x="30" y="6"/>
                </a:lnTo>
                <a:lnTo>
                  <a:pt x="60" y="6"/>
                </a:lnTo>
              </a:path>
            </a:pathLst>
          </a:custGeom>
          <a:solidFill>
            <a:srgbClr val="FFFFCC">
              <a:alpha val="50000"/>
            </a:srgbClr>
          </a:solidFill>
          <a:ln w="34925">
            <a:solidFill>
              <a:srgbClr val="993300"/>
            </a:solidFill>
            <a:round/>
            <a:headEnd/>
            <a:tailEnd/>
          </a:ln>
        </p:spPr>
        <p:txBody>
          <a:bodyPr/>
          <a:lstStyle/>
          <a:p>
            <a:endParaRPr lang="he-IL"/>
          </a:p>
        </p:txBody>
      </p:sp>
      <p:sp>
        <p:nvSpPr>
          <p:cNvPr id="114760" name="Freeform 72"/>
          <p:cNvSpPr>
            <a:spLocks/>
          </p:cNvSpPr>
          <p:nvPr/>
        </p:nvSpPr>
        <p:spPr bwMode="auto">
          <a:xfrm>
            <a:off x="3000375" y="5343525"/>
            <a:ext cx="80963" cy="7938"/>
          </a:xfrm>
          <a:custGeom>
            <a:avLst/>
            <a:gdLst>
              <a:gd name="T0" fmla="*/ 0 w 60"/>
              <a:gd name="T1" fmla="*/ 6 h 6"/>
              <a:gd name="T2" fmla="*/ 30 w 60"/>
              <a:gd name="T3" fmla="*/ 6 h 6"/>
              <a:gd name="T4" fmla="*/ 60 w 60"/>
              <a:gd name="T5" fmla="*/ 0 h 6"/>
            </a:gdLst>
            <a:ahLst/>
            <a:cxnLst>
              <a:cxn ang="0">
                <a:pos x="T0" y="T1"/>
              </a:cxn>
              <a:cxn ang="0">
                <a:pos x="T2" y="T3"/>
              </a:cxn>
              <a:cxn ang="0">
                <a:pos x="T4" y="T5"/>
              </a:cxn>
            </a:cxnLst>
            <a:rect l="0" t="0" r="r" b="b"/>
            <a:pathLst>
              <a:path w="60" h="6">
                <a:moveTo>
                  <a:pt x="0" y="6"/>
                </a:moveTo>
                <a:lnTo>
                  <a:pt x="30" y="6"/>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761" name="Line 73"/>
          <p:cNvSpPr>
            <a:spLocks noChangeShapeType="1"/>
          </p:cNvSpPr>
          <p:nvPr/>
        </p:nvSpPr>
        <p:spPr bwMode="auto">
          <a:xfrm>
            <a:off x="3081338" y="5343525"/>
            <a:ext cx="80962" cy="1588"/>
          </a:xfrm>
          <a:prstGeom prst="line">
            <a:avLst/>
          </a:prstGeom>
          <a:noFill/>
          <a:ln w="34925">
            <a:solidFill>
              <a:srgbClr val="9933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62" name="Freeform 74"/>
          <p:cNvSpPr>
            <a:spLocks/>
          </p:cNvSpPr>
          <p:nvPr/>
        </p:nvSpPr>
        <p:spPr bwMode="auto">
          <a:xfrm>
            <a:off x="3162300" y="5343525"/>
            <a:ext cx="79375" cy="15875"/>
          </a:xfrm>
          <a:custGeom>
            <a:avLst/>
            <a:gdLst>
              <a:gd name="T0" fmla="*/ 0 w 59"/>
              <a:gd name="T1" fmla="*/ 0 h 12"/>
              <a:gd name="T2" fmla="*/ 30 w 59"/>
              <a:gd name="T3" fmla="*/ 6 h 12"/>
              <a:gd name="T4" fmla="*/ 59 w 59"/>
              <a:gd name="T5" fmla="*/ 12 h 12"/>
            </a:gdLst>
            <a:ahLst/>
            <a:cxnLst>
              <a:cxn ang="0">
                <a:pos x="T0" y="T1"/>
              </a:cxn>
              <a:cxn ang="0">
                <a:pos x="T2" y="T3"/>
              </a:cxn>
              <a:cxn ang="0">
                <a:pos x="T4" y="T5"/>
              </a:cxn>
            </a:cxnLst>
            <a:rect l="0" t="0" r="r" b="b"/>
            <a:pathLst>
              <a:path w="59" h="12">
                <a:moveTo>
                  <a:pt x="0" y="0"/>
                </a:moveTo>
                <a:lnTo>
                  <a:pt x="30" y="6"/>
                </a:lnTo>
                <a:lnTo>
                  <a:pt x="59" y="12"/>
                </a:lnTo>
              </a:path>
            </a:pathLst>
          </a:custGeom>
          <a:solidFill>
            <a:srgbClr val="FFFFCC">
              <a:alpha val="50000"/>
            </a:srgbClr>
          </a:solidFill>
          <a:ln w="34925">
            <a:solidFill>
              <a:srgbClr val="993300"/>
            </a:solidFill>
            <a:round/>
            <a:headEnd/>
            <a:tailEnd/>
          </a:ln>
        </p:spPr>
        <p:txBody>
          <a:bodyPr/>
          <a:lstStyle/>
          <a:p>
            <a:endParaRPr lang="he-IL"/>
          </a:p>
        </p:txBody>
      </p:sp>
      <p:sp>
        <p:nvSpPr>
          <p:cNvPr id="114763" name="Freeform 75"/>
          <p:cNvSpPr>
            <a:spLocks/>
          </p:cNvSpPr>
          <p:nvPr/>
        </p:nvSpPr>
        <p:spPr bwMode="auto">
          <a:xfrm>
            <a:off x="3241675" y="5343525"/>
            <a:ext cx="80963" cy="15875"/>
          </a:xfrm>
          <a:custGeom>
            <a:avLst/>
            <a:gdLst>
              <a:gd name="T0" fmla="*/ 0 w 60"/>
              <a:gd name="T1" fmla="*/ 12 h 12"/>
              <a:gd name="T2" fmla="*/ 30 w 60"/>
              <a:gd name="T3" fmla="*/ 6 h 12"/>
              <a:gd name="T4" fmla="*/ 60 w 60"/>
              <a:gd name="T5" fmla="*/ 0 h 12"/>
            </a:gdLst>
            <a:ahLst/>
            <a:cxnLst>
              <a:cxn ang="0">
                <a:pos x="T0" y="T1"/>
              </a:cxn>
              <a:cxn ang="0">
                <a:pos x="T2" y="T3"/>
              </a:cxn>
              <a:cxn ang="0">
                <a:pos x="T4" y="T5"/>
              </a:cxn>
            </a:cxnLst>
            <a:rect l="0" t="0" r="r" b="b"/>
            <a:pathLst>
              <a:path w="60" h="12">
                <a:moveTo>
                  <a:pt x="0" y="12"/>
                </a:moveTo>
                <a:lnTo>
                  <a:pt x="30" y="6"/>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764" name="Freeform 76"/>
          <p:cNvSpPr>
            <a:spLocks/>
          </p:cNvSpPr>
          <p:nvPr/>
        </p:nvSpPr>
        <p:spPr bwMode="auto">
          <a:xfrm>
            <a:off x="3322638" y="5343525"/>
            <a:ext cx="69850" cy="7938"/>
          </a:xfrm>
          <a:custGeom>
            <a:avLst/>
            <a:gdLst>
              <a:gd name="T0" fmla="*/ 0 w 52"/>
              <a:gd name="T1" fmla="*/ 0 h 6"/>
              <a:gd name="T2" fmla="*/ 23 w 52"/>
              <a:gd name="T3" fmla="*/ 0 h 6"/>
              <a:gd name="T4" fmla="*/ 52 w 52"/>
              <a:gd name="T5" fmla="*/ 6 h 6"/>
            </a:gdLst>
            <a:ahLst/>
            <a:cxnLst>
              <a:cxn ang="0">
                <a:pos x="T0" y="T1"/>
              </a:cxn>
              <a:cxn ang="0">
                <a:pos x="T2" y="T3"/>
              </a:cxn>
              <a:cxn ang="0">
                <a:pos x="T4" y="T5"/>
              </a:cxn>
            </a:cxnLst>
            <a:rect l="0" t="0" r="r" b="b"/>
            <a:pathLst>
              <a:path w="52" h="6">
                <a:moveTo>
                  <a:pt x="0" y="0"/>
                </a:moveTo>
                <a:lnTo>
                  <a:pt x="23" y="0"/>
                </a:lnTo>
                <a:lnTo>
                  <a:pt x="52" y="6"/>
                </a:lnTo>
              </a:path>
            </a:pathLst>
          </a:custGeom>
          <a:solidFill>
            <a:srgbClr val="FFFFCC">
              <a:alpha val="50000"/>
            </a:srgbClr>
          </a:solidFill>
          <a:ln w="34925">
            <a:solidFill>
              <a:srgbClr val="993300"/>
            </a:solidFill>
            <a:round/>
            <a:headEnd/>
            <a:tailEnd/>
          </a:ln>
        </p:spPr>
        <p:txBody>
          <a:bodyPr/>
          <a:lstStyle/>
          <a:p>
            <a:endParaRPr lang="he-IL"/>
          </a:p>
        </p:txBody>
      </p:sp>
      <p:sp>
        <p:nvSpPr>
          <p:cNvPr id="114765" name="Line 77"/>
          <p:cNvSpPr>
            <a:spLocks noChangeShapeType="1"/>
          </p:cNvSpPr>
          <p:nvPr/>
        </p:nvSpPr>
        <p:spPr bwMode="auto">
          <a:xfrm>
            <a:off x="3392488" y="5351463"/>
            <a:ext cx="80962" cy="1587"/>
          </a:xfrm>
          <a:prstGeom prst="line">
            <a:avLst/>
          </a:prstGeom>
          <a:noFill/>
          <a:ln w="34925">
            <a:solidFill>
              <a:srgbClr val="9933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766" name="Freeform 78"/>
          <p:cNvSpPr>
            <a:spLocks/>
          </p:cNvSpPr>
          <p:nvPr/>
        </p:nvSpPr>
        <p:spPr bwMode="auto">
          <a:xfrm>
            <a:off x="3473450" y="5351463"/>
            <a:ext cx="80963" cy="15875"/>
          </a:xfrm>
          <a:custGeom>
            <a:avLst/>
            <a:gdLst>
              <a:gd name="T0" fmla="*/ 0 w 60"/>
              <a:gd name="T1" fmla="*/ 0 h 12"/>
              <a:gd name="T2" fmla="*/ 15 w 60"/>
              <a:gd name="T3" fmla="*/ 6 h 12"/>
              <a:gd name="T4" fmla="*/ 30 w 60"/>
              <a:gd name="T5" fmla="*/ 12 h 12"/>
              <a:gd name="T6" fmla="*/ 45 w 60"/>
              <a:gd name="T7" fmla="*/ 12 h 12"/>
              <a:gd name="T8" fmla="*/ 52 w 60"/>
              <a:gd name="T9" fmla="*/ 12 h 12"/>
              <a:gd name="T10" fmla="*/ 60 w 60"/>
              <a:gd name="T11" fmla="*/ 6 h 12"/>
            </a:gdLst>
            <a:ahLst/>
            <a:cxnLst>
              <a:cxn ang="0">
                <a:pos x="T0" y="T1"/>
              </a:cxn>
              <a:cxn ang="0">
                <a:pos x="T2" y="T3"/>
              </a:cxn>
              <a:cxn ang="0">
                <a:pos x="T4" y="T5"/>
              </a:cxn>
              <a:cxn ang="0">
                <a:pos x="T6" y="T7"/>
              </a:cxn>
              <a:cxn ang="0">
                <a:pos x="T8" y="T9"/>
              </a:cxn>
              <a:cxn ang="0">
                <a:pos x="T10" y="T11"/>
              </a:cxn>
            </a:cxnLst>
            <a:rect l="0" t="0" r="r" b="b"/>
            <a:pathLst>
              <a:path w="60" h="12">
                <a:moveTo>
                  <a:pt x="0" y="0"/>
                </a:moveTo>
                <a:lnTo>
                  <a:pt x="15" y="6"/>
                </a:lnTo>
                <a:lnTo>
                  <a:pt x="30" y="12"/>
                </a:lnTo>
                <a:lnTo>
                  <a:pt x="45" y="12"/>
                </a:lnTo>
                <a:lnTo>
                  <a:pt x="52" y="12"/>
                </a:lnTo>
                <a:lnTo>
                  <a:pt x="60" y="6"/>
                </a:lnTo>
              </a:path>
            </a:pathLst>
          </a:custGeom>
          <a:solidFill>
            <a:srgbClr val="FFFFCC">
              <a:alpha val="50000"/>
            </a:srgbClr>
          </a:solidFill>
          <a:ln w="34925">
            <a:solidFill>
              <a:srgbClr val="993300"/>
            </a:solidFill>
            <a:round/>
            <a:headEnd/>
            <a:tailEnd/>
          </a:ln>
        </p:spPr>
        <p:txBody>
          <a:bodyPr/>
          <a:lstStyle/>
          <a:p>
            <a:endParaRPr lang="he-IL"/>
          </a:p>
        </p:txBody>
      </p:sp>
      <p:sp>
        <p:nvSpPr>
          <p:cNvPr id="114767" name="Freeform 79"/>
          <p:cNvSpPr>
            <a:spLocks/>
          </p:cNvSpPr>
          <p:nvPr/>
        </p:nvSpPr>
        <p:spPr bwMode="auto">
          <a:xfrm>
            <a:off x="3554413" y="5032375"/>
            <a:ext cx="80962" cy="327025"/>
          </a:xfrm>
          <a:custGeom>
            <a:avLst/>
            <a:gdLst>
              <a:gd name="T0" fmla="*/ 0 w 60"/>
              <a:gd name="T1" fmla="*/ 241 h 241"/>
              <a:gd name="T2" fmla="*/ 15 w 60"/>
              <a:gd name="T3" fmla="*/ 205 h 241"/>
              <a:gd name="T4" fmla="*/ 30 w 60"/>
              <a:gd name="T5" fmla="*/ 151 h 241"/>
              <a:gd name="T6" fmla="*/ 45 w 60"/>
              <a:gd name="T7" fmla="*/ 78 h 241"/>
              <a:gd name="T8" fmla="*/ 60 w 60"/>
              <a:gd name="T9" fmla="*/ 0 h 241"/>
            </a:gdLst>
            <a:ahLst/>
            <a:cxnLst>
              <a:cxn ang="0">
                <a:pos x="T0" y="T1"/>
              </a:cxn>
              <a:cxn ang="0">
                <a:pos x="T2" y="T3"/>
              </a:cxn>
              <a:cxn ang="0">
                <a:pos x="T4" y="T5"/>
              </a:cxn>
              <a:cxn ang="0">
                <a:pos x="T6" y="T7"/>
              </a:cxn>
              <a:cxn ang="0">
                <a:pos x="T8" y="T9"/>
              </a:cxn>
            </a:cxnLst>
            <a:rect l="0" t="0" r="r" b="b"/>
            <a:pathLst>
              <a:path w="60" h="241">
                <a:moveTo>
                  <a:pt x="0" y="241"/>
                </a:moveTo>
                <a:lnTo>
                  <a:pt x="15" y="205"/>
                </a:lnTo>
                <a:lnTo>
                  <a:pt x="30" y="151"/>
                </a:lnTo>
                <a:lnTo>
                  <a:pt x="45" y="78"/>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768" name="Freeform 80"/>
          <p:cNvSpPr>
            <a:spLocks/>
          </p:cNvSpPr>
          <p:nvPr/>
        </p:nvSpPr>
        <p:spPr bwMode="auto">
          <a:xfrm>
            <a:off x="3635375" y="4418013"/>
            <a:ext cx="79375" cy="614362"/>
          </a:xfrm>
          <a:custGeom>
            <a:avLst/>
            <a:gdLst>
              <a:gd name="T0" fmla="*/ 0 w 59"/>
              <a:gd name="T1" fmla="*/ 451 h 451"/>
              <a:gd name="T2" fmla="*/ 7 w 59"/>
              <a:gd name="T3" fmla="*/ 403 h 451"/>
              <a:gd name="T4" fmla="*/ 15 w 59"/>
              <a:gd name="T5" fmla="*/ 355 h 451"/>
              <a:gd name="T6" fmla="*/ 29 w 59"/>
              <a:gd name="T7" fmla="*/ 241 h 451"/>
              <a:gd name="T8" fmla="*/ 44 w 59"/>
              <a:gd name="T9" fmla="*/ 115 h 451"/>
              <a:gd name="T10" fmla="*/ 59 w 59"/>
              <a:gd name="T11" fmla="*/ 0 h 451"/>
            </a:gdLst>
            <a:ahLst/>
            <a:cxnLst>
              <a:cxn ang="0">
                <a:pos x="T0" y="T1"/>
              </a:cxn>
              <a:cxn ang="0">
                <a:pos x="T2" y="T3"/>
              </a:cxn>
              <a:cxn ang="0">
                <a:pos x="T4" y="T5"/>
              </a:cxn>
              <a:cxn ang="0">
                <a:pos x="T6" y="T7"/>
              </a:cxn>
              <a:cxn ang="0">
                <a:pos x="T8" y="T9"/>
              </a:cxn>
              <a:cxn ang="0">
                <a:pos x="T10" y="T11"/>
              </a:cxn>
            </a:cxnLst>
            <a:rect l="0" t="0" r="r" b="b"/>
            <a:pathLst>
              <a:path w="59" h="451">
                <a:moveTo>
                  <a:pt x="0" y="451"/>
                </a:moveTo>
                <a:lnTo>
                  <a:pt x="7" y="403"/>
                </a:lnTo>
                <a:lnTo>
                  <a:pt x="15" y="355"/>
                </a:lnTo>
                <a:lnTo>
                  <a:pt x="29" y="241"/>
                </a:lnTo>
                <a:lnTo>
                  <a:pt x="44" y="115"/>
                </a:lnTo>
                <a:lnTo>
                  <a:pt x="59" y="0"/>
                </a:lnTo>
              </a:path>
            </a:pathLst>
          </a:custGeom>
          <a:solidFill>
            <a:srgbClr val="FFFFCC">
              <a:alpha val="50000"/>
            </a:srgbClr>
          </a:solidFill>
          <a:ln w="34925">
            <a:solidFill>
              <a:srgbClr val="993300"/>
            </a:solidFill>
            <a:round/>
            <a:headEnd/>
            <a:tailEnd/>
          </a:ln>
        </p:spPr>
        <p:txBody>
          <a:bodyPr/>
          <a:lstStyle/>
          <a:p>
            <a:endParaRPr lang="he-IL"/>
          </a:p>
        </p:txBody>
      </p:sp>
      <p:sp>
        <p:nvSpPr>
          <p:cNvPr id="114769" name="Freeform 81"/>
          <p:cNvSpPr>
            <a:spLocks/>
          </p:cNvSpPr>
          <p:nvPr/>
        </p:nvSpPr>
        <p:spPr bwMode="auto">
          <a:xfrm>
            <a:off x="3714750" y="3813175"/>
            <a:ext cx="82550" cy="604838"/>
          </a:xfrm>
          <a:custGeom>
            <a:avLst/>
            <a:gdLst>
              <a:gd name="T0" fmla="*/ 0 w 60"/>
              <a:gd name="T1" fmla="*/ 445 h 445"/>
              <a:gd name="T2" fmla="*/ 15 w 60"/>
              <a:gd name="T3" fmla="*/ 331 h 445"/>
              <a:gd name="T4" fmla="*/ 30 w 60"/>
              <a:gd name="T5" fmla="*/ 211 h 445"/>
              <a:gd name="T6" fmla="*/ 45 w 60"/>
              <a:gd name="T7" fmla="*/ 103 h 445"/>
              <a:gd name="T8" fmla="*/ 60 w 60"/>
              <a:gd name="T9" fmla="*/ 0 h 445"/>
            </a:gdLst>
            <a:ahLst/>
            <a:cxnLst>
              <a:cxn ang="0">
                <a:pos x="T0" y="T1"/>
              </a:cxn>
              <a:cxn ang="0">
                <a:pos x="T2" y="T3"/>
              </a:cxn>
              <a:cxn ang="0">
                <a:pos x="T4" y="T5"/>
              </a:cxn>
              <a:cxn ang="0">
                <a:pos x="T6" y="T7"/>
              </a:cxn>
              <a:cxn ang="0">
                <a:pos x="T8" y="T9"/>
              </a:cxn>
            </a:cxnLst>
            <a:rect l="0" t="0" r="r" b="b"/>
            <a:pathLst>
              <a:path w="60" h="445">
                <a:moveTo>
                  <a:pt x="0" y="445"/>
                </a:moveTo>
                <a:lnTo>
                  <a:pt x="15" y="331"/>
                </a:lnTo>
                <a:lnTo>
                  <a:pt x="30" y="211"/>
                </a:lnTo>
                <a:lnTo>
                  <a:pt x="45" y="103"/>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770" name="Freeform 82"/>
          <p:cNvSpPr>
            <a:spLocks/>
          </p:cNvSpPr>
          <p:nvPr/>
        </p:nvSpPr>
        <p:spPr bwMode="auto">
          <a:xfrm>
            <a:off x="3797300" y="3403600"/>
            <a:ext cx="79375" cy="409575"/>
          </a:xfrm>
          <a:custGeom>
            <a:avLst/>
            <a:gdLst>
              <a:gd name="T0" fmla="*/ 0 w 60"/>
              <a:gd name="T1" fmla="*/ 300 h 300"/>
              <a:gd name="T2" fmla="*/ 15 w 60"/>
              <a:gd name="T3" fmla="*/ 210 h 300"/>
              <a:gd name="T4" fmla="*/ 30 w 60"/>
              <a:gd name="T5" fmla="*/ 132 h 300"/>
              <a:gd name="T6" fmla="*/ 45 w 60"/>
              <a:gd name="T7" fmla="*/ 60 h 300"/>
              <a:gd name="T8" fmla="*/ 60 w 60"/>
              <a:gd name="T9" fmla="*/ 0 h 300"/>
            </a:gdLst>
            <a:ahLst/>
            <a:cxnLst>
              <a:cxn ang="0">
                <a:pos x="T0" y="T1"/>
              </a:cxn>
              <a:cxn ang="0">
                <a:pos x="T2" y="T3"/>
              </a:cxn>
              <a:cxn ang="0">
                <a:pos x="T4" y="T5"/>
              </a:cxn>
              <a:cxn ang="0">
                <a:pos x="T6" y="T7"/>
              </a:cxn>
              <a:cxn ang="0">
                <a:pos x="T8" y="T9"/>
              </a:cxn>
            </a:cxnLst>
            <a:rect l="0" t="0" r="r" b="b"/>
            <a:pathLst>
              <a:path w="60" h="300">
                <a:moveTo>
                  <a:pt x="0" y="300"/>
                </a:moveTo>
                <a:lnTo>
                  <a:pt x="15" y="210"/>
                </a:lnTo>
                <a:lnTo>
                  <a:pt x="30" y="132"/>
                </a:lnTo>
                <a:lnTo>
                  <a:pt x="45" y="60"/>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771" name="Freeform 83"/>
          <p:cNvSpPr>
            <a:spLocks/>
          </p:cNvSpPr>
          <p:nvPr/>
        </p:nvSpPr>
        <p:spPr bwMode="auto">
          <a:xfrm>
            <a:off x="3876675" y="3175000"/>
            <a:ext cx="82550" cy="228600"/>
          </a:xfrm>
          <a:custGeom>
            <a:avLst/>
            <a:gdLst>
              <a:gd name="T0" fmla="*/ 0 w 60"/>
              <a:gd name="T1" fmla="*/ 169 h 169"/>
              <a:gd name="T2" fmla="*/ 15 w 60"/>
              <a:gd name="T3" fmla="*/ 115 h 169"/>
              <a:gd name="T4" fmla="*/ 30 w 60"/>
              <a:gd name="T5" fmla="*/ 66 h 169"/>
              <a:gd name="T6" fmla="*/ 45 w 60"/>
              <a:gd name="T7" fmla="*/ 30 h 169"/>
              <a:gd name="T8" fmla="*/ 60 w 60"/>
              <a:gd name="T9" fmla="*/ 0 h 169"/>
            </a:gdLst>
            <a:ahLst/>
            <a:cxnLst>
              <a:cxn ang="0">
                <a:pos x="T0" y="T1"/>
              </a:cxn>
              <a:cxn ang="0">
                <a:pos x="T2" y="T3"/>
              </a:cxn>
              <a:cxn ang="0">
                <a:pos x="T4" y="T5"/>
              </a:cxn>
              <a:cxn ang="0">
                <a:pos x="T6" y="T7"/>
              </a:cxn>
              <a:cxn ang="0">
                <a:pos x="T8" y="T9"/>
              </a:cxn>
            </a:cxnLst>
            <a:rect l="0" t="0" r="r" b="b"/>
            <a:pathLst>
              <a:path w="60" h="169">
                <a:moveTo>
                  <a:pt x="0" y="169"/>
                </a:moveTo>
                <a:lnTo>
                  <a:pt x="15" y="115"/>
                </a:lnTo>
                <a:lnTo>
                  <a:pt x="30" y="66"/>
                </a:lnTo>
                <a:lnTo>
                  <a:pt x="45" y="30"/>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772" name="Freeform 84"/>
          <p:cNvSpPr>
            <a:spLocks/>
          </p:cNvSpPr>
          <p:nvPr/>
        </p:nvSpPr>
        <p:spPr bwMode="auto">
          <a:xfrm>
            <a:off x="3959225" y="3109913"/>
            <a:ext cx="77788" cy="65087"/>
          </a:xfrm>
          <a:custGeom>
            <a:avLst/>
            <a:gdLst>
              <a:gd name="T0" fmla="*/ 0 w 59"/>
              <a:gd name="T1" fmla="*/ 48 h 48"/>
              <a:gd name="T2" fmla="*/ 14 w 59"/>
              <a:gd name="T3" fmla="*/ 36 h 48"/>
              <a:gd name="T4" fmla="*/ 29 w 59"/>
              <a:gd name="T5" fmla="*/ 30 h 48"/>
              <a:gd name="T6" fmla="*/ 44 w 59"/>
              <a:gd name="T7" fmla="*/ 18 h 48"/>
              <a:gd name="T8" fmla="*/ 59 w 59"/>
              <a:gd name="T9" fmla="*/ 0 h 48"/>
            </a:gdLst>
            <a:ahLst/>
            <a:cxnLst>
              <a:cxn ang="0">
                <a:pos x="T0" y="T1"/>
              </a:cxn>
              <a:cxn ang="0">
                <a:pos x="T2" y="T3"/>
              </a:cxn>
              <a:cxn ang="0">
                <a:pos x="T4" y="T5"/>
              </a:cxn>
              <a:cxn ang="0">
                <a:pos x="T6" y="T7"/>
              </a:cxn>
              <a:cxn ang="0">
                <a:pos x="T8" y="T9"/>
              </a:cxn>
            </a:cxnLst>
            <a:rect l="0" t="0" r="r" b="b"/>
            <a:pathLst>
              <a:path w="59" h="48">
                <a:moveTo>
                  <a:pt x="0" y="48"/>
                </a:moveTo>
                <a:lnTo>
                  <a:pt x="14" y="36"/>
                </a:lnTo>
                <a:lnTo>
                  <a:pt x="29" y="30"/>
                </a:lnTo>
                <a:lnTo>
                  <a:pt x="44" y="18"/>
                </a:lnTo>
                <a:lnTo>
                  <a:pt x="59" y="0"/>
                </a:lnTo>
              </a:path>
            </a:pathLst>
          </a:custGeom>
          <a:solidFill>
            <a:srgbClr val="FFFFCC">
              <a:alpha val="50000"/>
            </a:srgbClr>
          </a:solidFill>
          <a:ln w="34925">
            <a:solidFill>
              <a:srgbClr val="993300"/>
            </a:solidFill>
            <a:round/>
            <a:headEnd/>
            <a:tailEnd/>
          </a:ln>
        </p:spPr>
        <p:txBody>
          <a:bodyPr/>
          <a:lstStyle/>
          <a:p>
            <a:endParaRPr lang="he-IL"/>
          </a:p>
        </p:txBody>
      </p:sp>
      <p:sp>
        <p:nvSpPr>
          <p:cNvPr id="114773" name="Freeform 85"/>
          <p:cNvSpPr>
            <a:spLocks/>
          </p:cNvSpPr>
          <p:nvPr/>
        </p:nvSpPr>
        <p:spPr bwMode="auto">
          <a:xfrm>
            <a:off x="4037013" y="2554288"/>
            <a:ext cx="82550" cy="555625"/>
          </a:xfrm>
          <a:custGeom>
            <a:avLst/>
            <a:gdLst>
              <a:gd name="T0" fmla="*/ 0 w 60"/>
              <a:gd name="T1" fmla="*/ 409 h 409"/>
              <a:gd name="T2" fmla="*/ 8 w 60"/>
              <a:gd name="T3" fmla="*/ 373 h 409"/>
              <a:gd name="T4" fmla="*/ 15 w 60"/>
              <a:gd name="T5" fmla="*/ 325 h 409"/>
              <a:gd name="T6" fmla="*/ 23 w 60"/>
              <a:gd name="T7" fmla="*/ 271 h 409"/>
              <a:gd name="T8" fmla="*/ 30 w 60"/>
              <a:gd name="T9" fmla="*/ 211 h 409"/>
              <a:gd name="T10" fmla="*/ 38 w 60"/>
              <a:gd name="T11" fmla="*/ 151 h 409"/>
              <a:gd name="T12" fmla="*/ 45 w 60"/>
              <a:gd name="T13" fmla="*/ 96 h 409"/>
              <a:gd name="T14" fmla="*/ 53 w 60"/>
              <a:gd name="T15" fmla="*/ 42 h 409"/>
              <a:gd name="T16" fmla="*/ 60 w 60"/>
              <a:gd name="T17" fmla="*/ 0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 h="409">
                <a:moveTo>
                  <a:pt x="0" y="409"/>
                </a:moveTo>
                <a:lnTo>
                  <a:pt x="8" y="373"/>
                </a:lnTo>
                <a:lnTo>
                  <a:pt x="15" y="325"/>
                </a:lnTo>
                <a:lnTo>
                  <a:pt x="23" y="271"/>
                </a:lnTo>
                <a:lnTo>
                  <a:pt x="30" y="211"/>
                </a:lnTo>
                <a:lnTo>
                  <a:pt x="38" y="151"/>
                </a:lnTo>
                <a:lnTo>
                  <a:pt x="45" y="96"/>
                </a:lnTo>
                <a:lnTo>
                  <a:pt x="53" y="42"/>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774" name="Freeform 86"/>
          <p:cNvSpPr>
            <a:spLocks/>
          </p:cNvSpPr>
          <p:nvPr/>
        </p:nvSpPr>
        <p:spPr bwMode="auto">
          <a:xfrm>
            <a:off x="4119563" y="2332038"/>
            <a:ext cx="79375" cy="222250"/>
          </a:xfrm>
          <a:custGeom>
            <a:avLst/>
            <a:gdLst>
              <a:gd name="T0" fmla="*/ 0 w 60"/>
              <a:gd name="T1" fmla="*/ 162 h 162"/>
              <a:gd name="T2" fmla="*/ 15 w 60"/>
              <a:gd name="T3" fmla="*/ 102 h 162"/>
              <a:gd name="T4" fmla="*/ 30 w 60"/>
              <a:gd name="T5" fmla="*/ 48 h 162"/>
              <a:gd name="T6" fmla="*/ 37 w 60"/>
              <a:gd name="T7" fmla="*/ 30 h 162"/>
              <a:gd name="T8" fmla="*/ 45 w 60"/>
              <a:gd name="T9" fmla="*/ 12 h 162"/>
              <a:gd name="T10" fmla="*/ 52 w 60"/>
              <a:gd name="T11" fmla="*/ 6 h 162"/>
              <a:gd name="T12" fmla="*/ 60 w 60"/>
              <a:gd name="T13" fmla="*/ 0 h 162"/>
            </a:gdLst>
            <a:ahLst/>
            <a:cxnLst>
              <a:cxn ang="0">
                <a:pos x="T0" y="T1"/>
              </a:cxn>
              <a:cxn ang="0">
                <a:pos x="T2" y="T3"/>
              </a:cxn>
              <a:cxn ang="0">
                <a:pos x="T4" y="T5"/>
              </a:cxn>
              <a:cxn ang="0">
                <a:pos x="T6" y="T7"/>
              </a:cxn>
              <a:cxn ang="0">
                <a:pos x="T8" y="T9"/>
              </a:cxn>
              <a:cxn ang="0">
                <a:pos x="T10" y="T11"/>
              </a:cxn>
              <a:cxn ang="0">
                <a:pos x="T12" y="T13"/>
              </a:cxn>
            </a:cxnLst>
            <a:rect l="0" t="0" r="r" b="b"/>
            <a:pathLst>
              <a:path w="60" h="162">
                <a:moveTo>
                  <a:pt x="0" y="162"/>
                </a:moveTo>
                <a:lnTo>
                  <a:pt x="15" y="102"/>
                </a:lnTo>
                <a:lnTo>
                  <a:pt x="30" y="48"/>
                </a:lnTo>
                <a:lnTo>
                  <a:pt x="37" y="30"/>
                </a:lnTo>
                <a:lnTo>
                  <a:pt x="45" y="12"/>
                </a:lnTo>
                <a:lnTo>
                  <a:pt x="52" y="6"/>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775" name="Freeform 87"/>
          <p:cNvSpPr>
            <a:spLocks/>
          </p:cNvSpPr>
          <p:nvPr/>
        </p:nvSpPr>
        <p:spPr bwMode="auto">
          <a:xfrm>
            <a:off x="4198938" y="2332038"/>
            <a:ext cx="80962" cy="236537"/>
          </a:xfrm>
          <a:custGeom>
            <a:avLst/>
            <a:gdLst>
              <a:gd name="T0" fmla="*/ 0 w 59"/>
              <a:gd name="T1" fmla="*/ 0 h 174"/>
              <a:gd name="T2" fmla="*/ 7 w 59"/>
              <a:gd name="T3" fmla="*/ 6 h 174"/>
              <a:gd name="T4" fmla="*/ 15 w 59"/>
              <a:gd name="T5" fmla="*/ 18 h 174"/>
              <a:gd name="T6" fmla="*/ 22 w 59"/>
              <a:gd name="T7" fmla="*/ 42 h 174"/>
              <a:gd name="T8" fmla="*/ 30 w 59"/>
              <a:gd name="T9" fmla="*/ 66 h 174"/>
              <a:gd name="T10" fmla="*/ 45 w 59"/>
              <a:gd name="T11" fmla="*/ 126 h 174"/>
              <a:gd name="T12" fmla="*/ 52 w 59"/>
              <a:gd name="T13" fmla="*/ 150 h 174"/>
              <a:gd name="T14" fmla="*/ 59 w 59"/>
              <a:gd name="T15" fmla="*/ 174 h 1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174">
                <a:moveTo>
                  <a:pt x="0" y="0"/>
                </a:moveTo>
                <a:lnTo>
                  <a:pt x="7" y="6"/>
                </a:lnTo>
                <a:lnTo>
                  <a:pt x="15" y="18"/>
                </a:lnTo>
                <a:lnTo>
                  <a:pt x="22" y="42"/>
                </a:lnTo>
                <a:lnTo>
                  <a:pt x="30" y="66"/>
                </a:lnTo>
                <a:lnTo>
                  <a:pt x="45" y="126"/>
                </a:lnTo>
                <a:lnTo>
                  <a:pt x="52" y="150"/>
                </a:lnTo>
                <a:lnTo>
                  <a:pt x="59" y="174"/>
                </a:lnTo>
              </a:path>
            </a:pathLst>
          </a:custGeom>
          <a:solidFill>
            <a:srgbClr val="FFFFCC">
              <a:alpha val="50000"/>
            </a:srgbClr>
          </a:solidFill>
          <a:ln w="34925">
            <a:solidFill>
              <a:srgbClr val="993300"/>
            </a:solidFill>
            <a:round/>
            <a:headEnd/>
            <a:tailEnd/>
          </a:ln>
        </p:spPr>
        <p:txBody>
          <a:bodyPr/>
          <a:lstStyle/>
          <a:p>
            <a:endParaRPr lang="he-IL"/>
          </a:p>
        </p:txBody>
      </p:sp>
      <p:sp>
        <p:nvSpPr>
          <p:cNvPr id="114776" name="Freeform 88"/>
          <p:cNvSpPr>
            <a:spLocks/>
          </p:cNvSpPr>
          <p:nvPr/>
        </p:nvSpPr>
        <p:spPr bwMode="auto">
          <a:xfrm>
            <a:off x="4279900" y="2568575"/>
            <a:ext cx="79375" cy="198438"/>
          </a:xfrm>
          <a:custGeom>
            <a:avLst/>
            <a:gdLst>
              <a:gd name="T0" fmla="*/ 0 w 60"/>
              <a:gd name="T1" fmla="*/ 0 h 145"/>
              <a:gd name="T2" fmla="*/ 15 w 60"/>
              <a:gd name="T3" fmla="*/ 36 h 145"/>
              <a:gd name="T4" fmla="*/ 30 w 60"/>
              <a:gd name="T5" fmla="*/ 66 h 145"/>
              <a:gd name="T6" fmla="*/ 45 w 60"/>
              <a:gd name="T7" fmla="*/ 103 h 145"/>
              <a:gd name="T8" fmla="*/ 60 w 60"/>
              <a:gd name="T9" fmla="*/ 145 h 145"/>
            </a:gdLst>
            <a:ahLst/>
            <a:cxnLst>
              <a:cxn ang="0">
                <a:pos x="T0" y="T1"/>
              </a:cxn>
              <a:cxn ang="0">
                <a:pos x="T2" y="T3"/>
              </a:cxn>
              <a:cxn ang="0">
                <a:pos x="T4" y="T5"/>
              </a:cxn>
              <a:cxn ang="0">
                <a:pos x="T6" y="T7"/>
              </a:cxn>
              <a:cxn ang="0">
                <a:pos x="T8" y="T9"/>
              </a:cxn>
            </a:cxnLst>
            <a:rect l="0" t="0" r="r" b="b"/>
            <a:pathLst>
              <a:path w="60" h="145">
                <a:moveTo>
                  <a:pt x="0" y="0"/>
                </a:moveTo>
                <a:lnTo>
                  <a:pt x="15" y="36"/>
                </a:lnTo>
                <a:lnTo>
                  <a:pt x="30" y="66"/>
                </a:lnTo>
                <a:lnTo>
                  <a:pt x="45" y="103"/>
                </a:lnTo>
                <a:lnTo>
                  <a:pt x="60" y="145"/>
                </a:lnTo>
              </a:path>
            </a:pathLst>
          </a:custGeom>
          <a:solidFill>
            <a:srgbClr val="FFFFCC">
              <a:alpha val="50000"/>
            </a:srgbClr>
          </a:solidFill>
          <a:ln w="34925">
            <a:solidFill>
              <a:srgbClr val="993300"/>
            </a:solidFill>
            <a:round/>
            <a:headEnd/>
            <a:tailEnd/>
          </a:ln>
        </p:spPr>
        <p:txBody>
          <a:bodyPr/>
          <a:lstStyle/>
          <a:p>
            <a:endParaRPr lang="he-IL"/>
          </a:p>
        </p:txBody>
      </p:sp>
      <p:sp>
        <p:nvSpPr>
          <p:cNvPr id="114777" name="Freeform 89"/>
          <p:cNvSpPr>
            <a:spLocks/>
          </p:cNvSpPr>
          <p:nvPr/>
        </p:nvSpPr>
        <p:spPr bwMode="auto">
          <a:xfrm>
            <a:off x="4356100" y="2781300"/>
            <a:ext cx="82550" cy="325438"/>
          </a:xfrm>
          <a:custGeom>
            <a:avLst/>
            <a:gdLst>
              <a:gd name="T0" fmla="*/ 0 w 60"/>
              <a:gd name="T1" fmla="*/ 0 h 240"/>
              <a:gd name="T2" fmla="*/ 15 w 60"/>
              <a:gd name="T3" fmla="*/ 54 h 240"/>
              <a:gd name="T4" fmla="*/ 30 w 60"/>
              <a:gd name="T5" fmla="*/ 114 h 240"/>
              <a:gd name="T6" fmla="*/ 45 w 60"/>
              <a:gd name="T7" fmla="*/ 180 h 240"/>
              <a:gd name="T8" fmla="*/ 60 w 60"/>
              <a:gd name="T9" fmla="*/ 240 h 240"/>
            </a:gdLst>
            <a:ahLst/>
            <a:cxnLst>
              <a:cxn ang="0">
                <a:pos x="T0" y="T1"/>
              </a:cxn>
              <a:cxn ang="0">
                <a:pos x="T2" y="T3"/>
              </a:cxn>
              <a:cxn ang="0">
                <a:pos x="T4" y="T5"/>
              </a:cxn>
              <a:cxn ang="0">
                <a:pos x="T6" y="T7"/>
              </a:cxn>
              <a:cxn ang="0">
                <a:pos x="T8" y="T9"/>
              </a:cxn>
            </a:cxnLst>
            <a:rect l="0" t="0" r="r" b="b"/>
            <a:pathLst>
              <a:path w="60" h="240">
                <a:moveTo>
                  <a:pt x="0" y="0"/>
                </a:moveTo>
                <a:lnTo>
                  <a:pt x="15" y="54"/>
                </a:lnTo>
                <a:lnTo>
                  <a:pt x="30" y="114"/>
                </a:lnTo>
                <a:lnTo>
                  <a:pt x="45" y="180"/>
                </a:lnTo>
                <a:lnTo>
                  <a:pt x="60" y="240"/>
                </a:lnTo>
              </a:path>
            </a:pathLst>
          </a:custGeom>
          <a:solidFill>
            <a:srgbClr val="FFFFCC">
              <a:alpha val="50000"/>
            </a:srgbClr>
          </a:solidFill>
          <a:ln w="34925">
            <a:solidFill>
              <a:srgbClr val="FF0000"/>
            </a:solidFill>
            <a:round/>
            <a:headEnd/>
            <a:tailEnd/>
          </a:ln>
        </p:spPr>
        <p:txBody>
          <a:bodyPr/>
          <a:lstStyle/>
          <a:p>
            <a:endParaRPr lang="he-IL"/>
          </a:p>
        </p:txBody>
      </p:sp>
      <p:sp>
        <p:nvSpPr>
          <p:cNvPr id="114778" name="Freeform 90"/>
          <p:cNvSpPr>
            <a:spLocks/>
          </p:cNvSpPr>
          <p:nvPr/>
        </p:nvSpPr>
        <p:spPr bwMode="auto">
          <a:xfrm>
            <a:off x="4441825" y="3092450"/>
            <a:ext cx="79375" cy="279400"/>
          </a:xfrm>
          <a:custGeom>
            <a:avLst/>
            <a:gdLst>
              <a:gd name="T0" fmla="*/ 0 w 60"/>
              <a:gd name="T1" fmla="*/ 0 h 205"/>
              <a:gd name="T2" fmla="*/ 30 w 60"/>
              <a:gd name="T3" fmla="*/ 102 h 205"/>
              <a:gd name="T4" fmla="*/ 60 w 60"/>
              <a:gd name="T5" fmla="*/ 205 h 205"/>
            </a:gdLst>
            <a:ahLst/>
            <a:cxnLst>
              <a:cxn ang="0">
                <a:pos x="T0" y="T1"/>
              </a:cxn>
              <a:cxn ang="0">
                <a:pos x="T2" y="T3"/>
              </a:cxn>
              <a:cxn ang="0">
                <a:pos x="T4" y="T5"/>
              </a:cxn>
            </a:cxnLst>
            <a:rect l="0" t="0" r="r" b="b"/>
            <a:pathLst>
              <a:path w="60" h="205">
                <a:moveTo>
                  <a:pt x="0" y="0"/>
                </a:moveTo>
                <a:lnTo>
                  <a:pt x="30" y="102"/>
                </a:lnTo>
                <a:lnTo>
                  <a:pt x="60" y="205"/>
                </a:lnTo>
              </a:path>
            </a:pathLst>
          </a:custGeom>
          <a:solidFill>
            <a:srgbClr val="FFFFCC">
              <a:alpha val="50000"/>
            </a:srgbClr>
          </a:solidFill>
          <a:ln w="34925">
            <a:solidFill>
              <a:srgbClr val="FF0000"/>
            </a:solidFill>
            <a:round/>
            <a:headEnd/>
            <a:tailEnd/>
          </a:ln>
        </p:spPr>
        <p:txBody>
          <a:bodyPr/>
          <a:lstStyle/>
          <a:p>
            <a:endParaRPr lang="he-IL"/>
          </a:p>
        </p:txBody>
      </p:sp>
      <p:sp>
        <p:nvSpPr>
          <p:cNvPr id="114779" name="Freeform 91"/>
          <p:cNvSpPr>
            <a:spLocks/>
          </p:cNvSpPr>
          <p:nvPr/>
        </p:nvSpPr>
        <p:spPr bwMode="auto">
          <a:xfrm>
            <a:off x="4521200" y="3371850"/>
            <a:ext cx="80963" cy="261938"/>
          </a:xfrm>
          <a:custGeom>
            <a:avLst/>
            <a:gdLst>
              <a:gd name="T0" fmla="*/ 0 w 59"/>
              <a:gd name="T1" fmla="*/ 0 h 192"/>
              <a:gd name="T2" fmla="*/ 15 w 59"/>
              <a:gd name="T3" fmla="*/ 48 h 192"/>
              <a:gd name="T4" fmla="*/ 30 w 59"/>
              <a:gd name="T5" fmla="*/ 96 h 192"/>
              <a:gd name="T6" fmla="*/ 44 w 59"/>
              <a:gd name="T7" fmla="*/ 138 h 192"/>
              <a:gd name="T8" fmla="*/ 59 w 59"/>
              <a:gd name="T9" fmla="*/ 192 h 192"/>
            </a:gdLst>
            <a:ahLst/>
            <a:cxnLst>
              <a:cxn ang="0">
                <a:pos x="T0" y="T1"/>
              </a:cxn>
              <a:cxn ang="0">
                <a:pos x="T2" y="T3"/>
              </a:cxn>
              <a:cxn ang="0">
                <a:pos x="T4" y="T5"/>
              </a:cxn>
              <a:cxn ang="0">
                <a:pos x="T6" y="T7"/>
              </a:cxn>
              <a:cxn ang="0">
                <a:pos x="T8" y="T9"/>
              </a:cxn>
            </a:cxnLst>
            <a:rect l="0" t="0" r="r" b="b"/>
            <a:pathLst>
              <a:path w="59" h="192">
                <a:moveTo>
                  <a:pt x="0" y="0"/>
                </a:moveTo>
                <a:lnTo>
                  <a:pt x="15" y="48"/>
                </a:lnTo>
                <a:lnTo>
                  <a:pt x="30" y="96"/>
                </a:lnTo>
                <a:lnTo>
                  <a:pt x="44" y="138"/>
                </a:lnTo>
                <a:lnTo>
                  <a:pt x="59" y="192"/>
                </a:lnTo>
              </a:path>
            </a:pathLst>
          </a:custGeom>
          <a:solidFill>
            <a:srgbClr val="FFFFCC">
              <a:alpha val="50000"/>
            </a:srgbClr>
          </a:solidFill>
          <a:ln w="34925">
            <a:solidFill>
              <a:srgbClr val="993300"/>
            </a:solidFill>
            <a:round/>
            <a:headEnd/>
            <a:tailEnd/>
          </a:ln>
        </p:spPr>
        <p:txBody>
          <a:bodyPr/>
          <a:lstStyle/>
          <a:p>
            <a:endParaRPr lang="he-IL"/>
          </a:p>
        </p:txBody>
      </p:sp>
      <p:sp>
        <p:nvSpPr>
          <p:cNvPr id="114780" name="Freeform 92"/>
          <p:cNvSpPr>
            <a:spLocks/>
          </p:cNvSpPr>
          <p:nvPr/>
        </p:nvSpPr>
        <p:spPr bwMode="auto">
          <a:xfrm>
            <a:off x="4602163" y="3633788"/>
            <a:ext cx="79375" cy="336550"/>
          </a:xfrm>
          <a:custGeom>
            <a:avLst/>
            <a:gdLst>
              <a:gd name="T0" fmla="*/ 0 w 60"/>
              <a:gd name="T1" fmla="*/ 0 h 247"/>
              <a:gd name="T2" fmla="*/ 15 w 60"/>
              <a:gd name="T3" fmla="*/ 60 h 247"/>
              <a:gd name="T4" fmla="*/ 30 w 60"/>
              <a:gd name="T5" fmla="*/ 120 h 247"/>
              <a:gd name="T6" fmla="*/ 45 w 60"/>
              <a:gd name="T7" fmla="*/ 186 h 247"/>
              <a:gd name="T8" fmla="*/ 60 w 60"/>
              <a:gd name="T9" fmla="*/ 247 h 247"/>
            </a:gdLst>
            <a:ahLst/>
            <a:cxnLst>
              <a:cxn ang="0">
                <a:pos x="T0" y="T1"/>
              </a:cxn>
              <a:cxn ang="0">
                <a:pos x="T2" y="T3"/>
              </a:cxn>
              <a:cxn ang="0">
                <a:pos x="T4" y="T5"/>
              </a:cxn>
              <a:cxn ang="0">
                <a:pos x="T6" y="T7"/>
              </a:cxn>
              <a:cxn ang="0">
                <a:pos x="T8" y="T9"/>
              </a:cxn>
            </a:cxnLst>
            <a:rect l="0" t="0" r="r" b="b"/>
            <a:pathLst>
              <a:path w="60" h="247">
                <a:moveTo>
                  <a:pt x="0" y="0"/>
                </a:moveTo>
                <a:lnTo>
                  <a:pt x="15" y="60"/>
                </a:lnTo>
                <a:lnTo>
                  <a:pt x="30" y="120"/>
                </a:lnTo>
                <a:lnTo>
                  <a:pt x="45" y="186"/>
                </a:lnTo>
                <a:lnTo>
                  <a:pt x="60" y="247"/>
                </a:lnTo>
              </a:path>
            </a:pathLst>
          </a:custGeom>
          <a:solidFill>
            <a:srgbClr val="FFFFCC">
              <a:alpha val="50000"/>
            </a:srgbClr>
          </a:solidFill>
          <a:ln w="34925">
            <a:solidFill>
              <a:srgbClr val="993300"/>
            </a:solidFill>
            <a:round/>
            <a:headEnd/>
            <a:tailEnd/>
          </a:ln>
        </p:spPr>
        <p:txBody>
          <a:bodyPr/>
          <a:lstStyle/>
          <a:p>
            <a:endParaRPr lang="he-IL"/>
          </a:p>
        </p:txBody>
      </p:sp>
      <p:sp>
        <p:nvSpPr>
          <p:cNvPr id="114781" name="Freeform 93"/>
          <p:cNvSpPr>
            <a:spLocks/>
          </p:cNvSpPr>
          <p:nvPr/>
        </p:nvSpPr>
        <p:spPr bwMode="auto">
          <a:xfrm>
            <a:off x="4681538" y="3970338"/>
            <a:ext cx="82550" cy="293687"/>
          </a:xfrm>
          <a:custGeom>
            <a:avLst/>
            <a:gdLst>
              <a:gd name="T0" fmla="*/ 0 w 60"/>
              <a:gd name="T1" fmla="*/ 0 h 216"/>
              <a:gd name="T2" fmla="*/ 30 w 60"/>
              <a:gd name="T3" fmla="*/ 114 h 216"/>
              <a:gd name="T4" fmla="*/ 45 w 60"/>
              <a:gd name="T5" fmla="*/ 168 h 216"/>
              <a:gd name="T6" fmla="*/ 60 w 60"/>
              <a:gd name="T7" fmla="*/ 216 h 216"/>
            </a:gdLst>
            <a:ahLst/>
            <a:cxnLst>
              <a:cxn ang="0">
                <a:pos x="T0" y="T1"/>
              </a:cxn>
              <a:cxn ang="0">
                <a:pos x="T2" y="T3"/>
              </a:cxn>
              <a:cxn ang="0">
                <a:pos x="T4" y="T5"/>
              </a:cxn>
              <a:cxn ang="0">
                <a:pos x="T6" y="T7"/>
              </a:cxn>
            </a:cxnLst>
            <a:rect l="0" t="0" r="r" b="b"/>
            <a:pathLst>
              <a:path w="60" h="216">
                <a:moveTo>
                  <a:pt x="0" y="0"/>
                </a:moveTo>
                <a:lnTo>
                  <a:pt x="30" y="114"/>
                </a:lnTo>
                <a:lnTo>
                  <a:pt x="45" y="168"/>
                </a:lnTo>
                <a:lnTo>
                  <a:pt x="60" y="216"/>
                </a:lnTo>
              </a:path>
            </a:pathLst>
          </a:custGeom>
          <a:solidFill>
            <a:srgbClr val="FFFFCC">
              <a:alpha val="50000"/>
            </a:srgbClr>
          </a:solidFill>
          <a:ln w="34925">
            <a:solidFill>
              <a:srgbClr val="993300"/>
            </a:solidFill>
            <a:round/>
            <a:headEnd/>
            <a:tailEnd/>
          </a:ln>
        </p:spPr>
        <p:txBody>
          <a:bodyPr/>
          <a:lstStyle/>
          <a:p>
            <a:endParaRPr lang="he-IL"/>
          </a:p>
        </p:txBody>
      </p:sp>
      <p:sp>
        <p:nvSpPr>
          <p:cNvPr id="114782" name="Freeform 94"/>
          <p:cNvSpPr>
            <a:spLocks/>
          </p:cNvSpPr>
          <p:nvPr/>
        </p:nvSpPr>
        <p:spPr bwMode="auto">
          <a:xfrm>
            <a:off x="4764088" y="4264025"/>
            <a:ext cx="79375" cy="203200"/>
          </a:xfrm>
          <a:custGeom>
            <a:avLst/>
            <a:gdLst>
              <a:gd name="T0" fmla="*/ 0 w 60"/>
              <a:gd name="T1" fmla="*/ 0 h 150"/>
              <a:gd name="T2" fmla="*/ 15 w 60"/>
              <a:gd name="T3" fmla="*/ 48 h 150"/>
              <a:gd name="T4" fmla="*/ 30 w 60"/>
              <a:gd name="T5" fmla="*/ 90 h 150"/>
              <a:gd name="T6" fmla="*/ 45 w 60"/>
              <a:gd name="T7" fmla="*/ 126 h 150"/>
              <a:gd name="T8" fmla="*/ 52 w 60"/>
              <a:gd name="T9" fmla="*/ 138 h 150"/>
              <a:gd name="T10" fmla="*/ 60 w 60"/>
              <a:gd name="T11" fmla="*/ 150 h 150"/>
            </a:gdLst>
            <a:ahLst/>
            <a:cxnLst>
              <a:cxn ang="0">
                <a:pos x="T0" y="T1"/>
              </a:cxn>
              <a:cxn ang="0">
                <a:pos x="T2" y="T3"/>
              </a:cxn>
              <a:cxn ang="0">
                <a:pos x="T4" y="T5"/>
              </a:cxn>
              <a:cxn ang="0">
                <a:pos x="T6" y="T7"/>
              </a:cxn>
              <a:cxn ang="0">
                <a:pos x="T8" y="T9"/>
              </a:cxn>
              <a:cxn ang="0">
                <a:pos x="T10" y="T11"/>
              </a:cxn>
            </a:cxnLst>
            <a:rect l="0" t="0" r="r" b="b"/>
            <a:pathLst>
              <a:path w="60" h="150">
                <a:moveTo>
                  <a:pt x="0" y="0"/>
                </a:moveTo>
                <a:lnTo>
                  <a:pt x="15" y="48"/>
                </a:lnTo>
                <a:lnTo>
                  <a:pt x="30" y="90"/>
                </a:lnTo>
                <a:lnTo>
                  <a:pt x="45" y="126"/>
                </a:lnTo>
                <a:lnTo>
                  <a:pt x="52" y="138"/>
                </a:lnTo>
                <a:lnTo>
                  <a:pt x="60" y="150"/>
                </a:lnTo>
              </a:path>
            </a:pathLst>
          </a:custGeom>
          <a:solidFill>
            <a:srgbClr val="FFFFCC">
              <a:alpha val="50000"/>
            </a:srgbClr>
          </a:solidFill>
          <a:ln w="34925">
            <a:solidFill>
              <a:srgbClr val="993300"/>
            </a:solidFill>
            <a:round/>
            <a:headEnd/>
            <a:tailEnd/>
          </a:ln>
        </p:spPr>
        <p:txBody>
          <a:bodyPr/>
          <a:lstStyle/>
          <a:p>
            <a:endParaRPr lang="he-IL"/>
          </a:p>
        </p:txBody>
      </p:sp>
      <p:sp>
        <p:nvSpPr>
          <p:cNvPr id="114783" name="Freeform 95"/>
          <p:cNvSpPr>
            <a:spLocks/>
          </p:cNvSpPr>
          <p:nvPr/>
        </p:nvSpPr>
        <p:spPr bwMode="auto">
          <a:xfrm>
            <a:off x="4843463" y="4410075"/>
            <a:ext cx="80962" cy="57150"/>
          </a:xfrm>
          <a:custGeom>
            <a:avLst/>
            <a:gdLst>
              <a:gd name="T0" fmla="*/ 0 w 59"/>
              <a:gd name="T1" fmla="*/ 42 h 42"/>
              <a:gd name="T2" fmla="*/ 7 w 59"/>
              <a:gd name="T3" fmla="*/ 42 h 42"/>
              <a:gd name="T4" fmla="*/ 15 w 59"/>
              <a:gd name="T5" fmla="*/ 42 h 42"/>
              <a:gd name="T6" fmla="*/ 29 w 59"/>
              <a:gd name="T7" fmla="*/ 24 h 42"/>
              <a:gd name="T8" fmla="*/ 37 w 59"/>
              <a:gd name="T9" fmla="*/ 12 h 42"/>
              <a:gd name="T10" fmla="*/ 44 w 59"/>
              <a:gd name="T11" fmla="*/ 6 h 42"/>
              <a:gd name="T12" fmla="*/ 52 w 59"/>
              <a:gd name="T13" fmla="*/ 0 h 42"/>
              <a:gd name="T14" fmla="*/ 59 w 59"/>
              <a:gd name="T15" fmla="*/ 6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42">
                <a:moveTo>
                  <a:pt x="0" y="42"/>
                </a:moveTo>
                <a:lnTo>
                  <a:pt x="7" y="42"/>
                </a:lnTo>
                <a:lnTo>
                  <a:pt x="15" y="42"/>
                </a:lnTo>
                <a:lnTo>
                  <a:pt x="29" y="24"/>
                </a:lnTo>
                <a:lnTo>
                  <a:pt x="37" y="12"/>
                </a:lnTo>
                <a:lnTo>
                  <a:pt x="44" y="6"/>
                </a:lnTo>
                <a:lnTo>
                  <a:pt x="52" y="0"/>
                </a:lnTo>
                <a:lnTo>
                  <a:pt x="59" y="6"/>
                </a:lnTo>
              </a:path>
            </a:pathLst>
          </a:custGeom>
          <a:solidFill>
            <a:srgbClr val="FFFFCC">
              <a:alpha val="50000"/>
            </a:srgbClr>
          </a:solidFill>
          <a:ln w="34925">
            <a:solidFill>
              <a:srgbClr val="993300"/>
            </a:solidFill>
            <a:round/>
            <a:headEnd/>
            <a:tailEnd/>
          </a:ln>
        </p:spPr>
        <p:txBody>
          <a:bodyPr/>
          <a:lstStyle/>
          <a:p>
            <a:endParaRPr lang="he-IL"/>
          </a:p>
        </p:txBody>
      </p:sp>
      <p:sp>
        <p:nvSpPr>
          <p:cNvPr id="114784" name="Freeform 96"/>
          <p:cNvSpPr>
            <a:spLocks/>
          </p:cNvSpPr>
          <p:nvPr/>
        </p:nvSpPr>
        <p:spPr bwMode="auto">
          <a:xfrm>
            <a:off x="4924425" y="4418013"/>
            <a:ext cx="80963" cy="247650"/>
          </a:xfrm>
          <a:custGeom>
            <a:avLst/>
            <a:gdLst>
              <a:gd name="T0" fmla="*/ 0 w 60"/>
              <a:gd name="T1" fmla="*/ 0 h 181"/>
              <a:gd name="T2" fmla="*/ 8 w 60"/>
              <a:gd name="T3" fmla="*/ 12 h 181"/>
              <a:gd name="T4" fmla="*/ 15 w 60"/>
              <a:gd name="T5" fmla="*/ 30 h 181"/>
              <a:gd name="T6" fmla="*/ 30 w 60"/>
              <a:gd name="T7" fmla="*/ 78 h 181"/>
              <a:gd name="T8" fmla="*/ 45 w 60"/>
              <a:gd name="T9" fmla="*/ 133 h 181"/>
              <a:gd name="T10" fmla="*/ 60 w 60"/>
              <a:gd name="T11" fmla="*/ 181 h 181"/>
            </a:gdLst>
            <a:ahLst/>
            <a:cxnLst>
              <a:cxn ang="0">
                <a:pos x="T0" y="T1"/>
              </a:cxn>
              <a:cxn ang="0">
                <a:pos x="T2" y="T3"/>
              </a:cxn>
              <a:cxn ang="0">
                <a:pos x="T4" y="T5"/>
              </a:cxn>
              <a:cxn ang="0">
                <a:pos x="T6" y="T7"/>
              </a:cxn>
              <a:cxn ang="0">
                <a:pos x="T8" y="T9"/>
              </a:cxn>
              <a:cxn ang="0">
                <a:pos x="T10" y="T11"/>
              </a:cxn>
            </a:cxnLst>
            <a:rect l="0" t="0" r="r" b="b"/>
            <a:pathLst>
              <a:path w="60" h="181">
                <a:moveTo>
                  <a:pt x="0" y="0"/>
                </a:moveTo>
                <a:lnTo>
                  <a:pt x="8" y="12"/>
                </a:lnTo>
                <a:lnTo>
                  <a:pt x="15" y="30"/>
                </a:lnTo>
                <a:lnTo>
                  <a:pt x="30" y="78"/>
                </a:lnTo>
                <a:lnTo>
                  <a:pt x="45" y="133"/>
                </a:lnTo>
                <a:lnTo>
                  <a:pt x="60" y="181"/>
                </a:lnTo>
              </a:path>
            </a:pathLst>
          </a:custGeom>
          <a:solidFill>
            <a:srgbClr val="FFFFCC">
              <a:alpha val="50000"/>
            </a:srgbClr>
          </a:solidFill>
          <a:ln w="34925">
            <a:solidFill>
              <a:srgbClr val="993300"/>
            </a:solidFill>
            <a:round/>
            <a:headEnd/>
            <a:tailEnd/>
          </a:ln>
        </p:spPr>
        <p:txBody>
          <a:bodyPr/>
          <a:lstStyle/>
          <a:p>
            <a:endParaRPr lang="he-IL"/>
          </a:p>
        </p:txBody>
      </p:sp>
      <p:sp>
        <p:nvSpPr>
          <p:cNvPr id="114785" name="Freeform 97"/>
          <p:cNvSpPr>
            <a:spLocks/>
          </p:cNvSpPr>
          <p:nvPr/>
        </p:nvSpPr>
        <p:spPr bwMode="auto">
          <a:xfrm>
            <a:off x="5005388" y="4665663"/>
            <a:ext cx="80962" cy="227012"/>
          </a:xfrm>
          <a:custGeom>
            <a:avLst/>
            <a:gdLst>
              <a:gd name="T0" fmla="*/ 0 w 60"/>
              <a:gd name="T1" fmla="*/ 0 h 168"/>
              <a:gd name="T2" fmla="*/ 15 w 60"/>
              <a:gd name="T3" fmla="*/ 48 h 168"/>
              <a:gd name="T4" fmla="*/ 30 w 60"/>
              <a:gd name="T5" fmla="*/ 96 h 168"/>
              <a:gd name="T6" fmla="*/ 45 w 60"/>
              <a:gd name="T7" fmla="*/ 138 h 168"/>
              <a:gd name="T8" fmla="*/ 52 w 60"/>
              <a:gd name="T9" fmla="*/ 156 h 168"/>
              <a:gd name="T10" fmla="*/ 60 w 60"/>
              <a:gd name="T11" fmla="*/ 168 h 168"/>
            </a:gdLst>
            <a:ahLst/>
            <a:cxnLst>
              <a:cxn ang="0">
                <a:pos x="T0" y="T1"/>
              </a:cxn>
              <a:cxn ang="0">
                <a:pos x="T2" y="T3"/>
              </a:cxn>
              <a:cxn ang="0">
                <a:pos x="T4" y="T5"/>
              </a:cxn>
              <a:cxn ang="0">
                <a:pos x="T6" y="T7"/>
              </a:cxn>
              <a:cxn ang="0">
                <a:pos x="T8" y="T9"/>
              </a:cxn>
              <a:cxn ang="0">
                <a:pos x="T10" y="T11"/>
              </a:cxn>
            </a:cxnLst>
            <a:rect l="0" t="0" r="r" b="b"/>
            <a:pathLst>
              <a:path w="60" h="168">
                <a:moveTo>
                  <a:pt x="0" y="0"/>
                </a:moveTo>
                <a:lnTo>
                  <a:pt x="15" y="48"/>
                </a:lnTo>
                <a:lnTo>
                  <a:pt x="30" y="96"/>
                </a:lnTo>
                <a:lnTo>
                  <a:pt x="45" y="138"/>
                </a:lnTo>
                <a:lnTo>
                  <a:pt x="52" y="156"/>
                </a:lnTo>
                <a:lnTo>
                  <a:pt x="60" y="168"/>
                </a:lnTo>
              </a:path>
            </a:pathLst>
          </a:custGeom>
          <a:solidFill>
            <a:srgbClr val="FFFFCC">
              <a:alpha val="50000"/>
            </a:srgbClr>
          </a:solidFill>
          <a:ln w="34925">
            <a:solidFill>
              <a:srgbClr val="993300"/>
            </a:solidFill>
            <a:round/>
            <a:headEnd/>
            <a:tailEnd/>
          </a:ln>
        </p:spPr>
        <p:txBody>
          <a:bodyPr/>
          <a:lstStyle/>
          <a:p>
            <a:endParaRPr lang="he-IL"/>
          </a:p>
        </p:txBody>
      </p:sp>
      <p:sp>
        <p:nvSpPr>
          <p:cNvPr id="114786" name="Freeform 98"/>
          <p:cNvSpPr>
            <a:spLocks/>
          </p:cNvSpPr>
          <p:nvPr/>
        </p:nvSpPr>
        <p:spPr bwMode="auto">
          <a:xfrm>
            <a:off x="5086350" y="4884738"/>
            <a:ext cx="80963" cy="15875"/>
          </a:xfrm>
          <a:custGeom>
            <a:avLst/>
            <a:gdLst>
              <a:gd name="T0" fmla="*/ 0 w 60"/>
              <a:gd name="T1" fmla="*/ 6 h 12"/>
              <a:gd name="T2" fmla="*/ 7 w 60"/>
              <a:gd name="T3" fmla="*/ 12 h 12"/>
              <a:gd name="T4" fmla="*/ 15 w 60"/>
              <a:gd name="T5" fmla="*/ 12 h 12"/>
              <a:gd name="T6" fmla="*/ 30 w 60"/>
              <a:gd name="T7" fmla="*/ 12 h 12"/>
              <a:gd name="T8" fmla="*/ 45 w 60"/>
              <a:gd name="T9" fmla="*/ 0 h 12"/>
              <a:gd name="T10" fmla="*/ 60 w 60"/>
              <a:gd name="T11" fmla="*/ 0 h 12"/>
            </a:gdLst>
            <a:ahLst/>
            <a:cxnLst>
              <a:cxn ang="0">
                <a:pos x="T0" y="T1"/>
              </a:cxn>
              <a:cxn ang="0">
                <a:pos x="T2" y="T3"/>
              </a:cxn>
              <a:cxn ang="0">
                <a:pos x="T4" y="T5"/>
              </a:cxn>
              <a:cxn ang="0">
                <a:pos x="T6" y="T7"/>
              </a:cxn>
              <a:cxn ang="0">
                <a:pos x="T8" y="T9"/>
              </a:cxn>
              <a:cxn ang="0">
                <a:pos x="T10" y="T11"/>
              </a:cxn>
            </a:cxnLst>
            <a:rect l="0" t="0" r="r" b="b"/>
            <a:pathLst>
              <a:path w="60" h="12">
                <a:moveTo>
                  <a:pt x="0" y="6"/>
                </a:moveTo>
                <a:lnTo>
                  <a:pt x="7" y="12"/>
                </a:lnTo>
                <a:lnTo>
                  <a:pt x="15" y="12"/>
                </a:lnTo>
                <a:lnTo>
                  <a:pt x="30" y="12"/>
                </a:lnTo>
                <a:lnTo>
                  <a:pt x="45" y="0"/>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787" name="Freeform 99"/>
          <p:cNvSpPr>
            <a:spLocks/>
          </p:cNvSpPr>
          <p:nvPr/>
        </p:nvSpPr>
        <p:spPr bwMode="auto">
          <a:xfrm>
            <a:off x="5167313" y="4884738"/>
            <a:ext cx="79375" cy="49212"/>
          </a:xfrm>
          <a:custGeom>
            <a:avLst/>
            <a:gdLst>
              <a:gd name="T0" fmla="*/ 0 w 59"/>
              <a:gd name="T1" fmla="*/ 0 h 36"/>
              <a:gd name="T2" fmla="*/ 14 w 59"/>
              <a:gd name="T3" fmla="*/ 6 h 36"/>
              <a:gd name="T4" fmla="*/ 29 w 59"/>
              <a:gd name="T5" fmla="*/ 18 h 36"/>
              <a:gd name="T6" fmla="*/ 44 w 59"/>
              <a:gd name="T7" fmla="*/ 30 h 36"/>
              <a:gd name="T8" fmla="*/ 59 w 59"/>
              <a:gd name="T9" fmla="*/ 36 h 36"/>
            </a:gdLst>
            <a:ahLst/>
            <a:cxnLst>
              <a:cxn ang="0">
                <a:pos x="T0" y="T1"/>
              </a:cxn>
              <a:cxn ang="0">
                <a:pos x="T2" y="T3"/>
              </a:cxn>
              <a:cxn ang="0">
                <a:pos x="T4" y="T5"/>
              </a:cxn>
              <a:cxn ang="0">
                <a:pos x="T6" y="T7"/>
              </a:cxn>
              <a:cxn ang="0">
                <a:pos x="T8" y="T9"/>
              </a:cxn>
            </a:cxnLst>
            <a:rect l="0" t="0" r="r" b="b"/>
            <a:pathLst>
              <a:path w="59" h="36">
                <a:moveTo>
                  <a:pt x="0" y="0"/>
                </a:moveTo>
                <a:lnTo>
                  <a:pt x="14" y="6"/>
                </a:lnTo>
                <a:lnTo>
                  <a:pt x="29" y="18"/>
                </a:lnTo>
                <a:lnTo>
                  <a:pt x="44" y="30"/>
                </a:lnTo>
                <a:lnTo>
                  <a:pt x="59" y="36"/>
                </a:lnTo>
              </a:path>
            </a:pathLst>
          </a:custGeom>
          <a:solidFill>
            <a:srgbClr val="FFFFCC">
              <a:alpha val="50000"/>
            </a:srgbClr>
          </a:solidFill>
          <a:ln w="34925">
            <a:solidFill>
              <a:srgbClr val="993300"/>
            </a:solidFill>
            <a:round/>
            <a:headEnd/>
            <a:tailEnd/>
          </a:ln>
        </p:spPr>
        <p:txBody>
          <a:bodyPr/>
          <a:lstStyle/>
          <a:p>
            <a:endParaRPr lang="he-IL"/>
          </a:p>
        </p:txBody>
      </p:sp>
      <p:sp>
        <p:nvSpPr>
          <p:cNvPr id="114788" name="Freeform 100"/>
          <p:cNvSpPr>
            <a:spLocks/>
          </p:cNvSpPr>
          <p:nvPr/>
        </p:nvSpPr>
        <p:spPr bwMode="auto">
          <a:xfrm>
            <a:off x="5246688" y="4892675"/>
            <a:ext cx="80962" cy="41275"/>
          </a:xfrm>
          <a:custGeom>
            <a:avLst/>
            <a:gdLst>
              <a:gd name="T0" fmla="*/ 0 w 60"/>
              <a:gd name="T1" fmla="*/ 30 h 30"/>
              <a:gd name="T2" fmla="*/ 15 w 60"/>
              <a:gd name="T3" fmla="*/ 24 h 30"/>
              <a:gd name="T4" fmla="*/ 30 w 60"/>
              <a:gd name="T5" fmla="*/ 12 h 30"/>
              <a:gd name="T6" fmla="*/ 45 w 60"/>
              <a:gd name="T7" fmla="*/ 0 h 30"/>
              <a:gd name="T8" fmla="*/ 53 w 60"/>
              <a:gd name="T9" fmla="*/ 0 h 30"/>
              <a:gd name="T10" fmla="*/ 60 w 60"/>
              <a:gd name="T11" fmla="*/ 0 h 30"/>
            </a:gdLst>
            <a:ahLst/>
            <a:cxnLst>
              <a:cxn ang="0">
                <a:pos x="T0" y="T1"/>
              </a:cxn>
              <a:cxn ang="0">
                <a:pos x="T2" y="T3"/>
              </a:cxn>
              <a:cxn ang="0">
                <a:pos x="T4" y="T5"/>
              </a:cxn>
              <a:cxn ang="0">
                <a:pos x="T6" y="T7"/>
              </a:cxn>
              <a:cxn ang="0">
                <a:pos x="T8" y="T9"/>
              </a:cxn>
              <a:cxn ang="0">
                <a:pos x="T10" y="T11"/>
              </a:cxn>
            </a:cxnLst>
            <a:rect l="0" t="0" r="r" b="b"/>
            <a:pathLst>
              <a:path w="60" h="30">
                <a:moveTo>
                  <a:pt x="0" y="30"/>
                </a:moveTo>
                <a:lnTo>
                  <a:pt x="15" y="24"/>
                </a:lnTo>
                <a:lnTo>
                  <a:pt x="30" y="12"/>
                </a:lnTo>
                <a:lnTo>
                  <a:pt x="45" y="0"/>
                </a:lnTo>
                <a:lnTo>
                  <a:pt x="53" y="0"/>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789" name="Freeform 101"/>
          <p:cNvSpPr>
            <a:spLocks/>
          </p:cNvSpPr>
          <p:nvPr/>
        </p:nvSpPr>
        <p:spPr bwMode="auto">
          <a:xfrm>
            <a:off x="5327650" y="4892675"/>
            <a:ext cx="80963" cy="139700"/>
          </a:xfrm>
          <a:custGeom>
            <a:avLst/>
            <a:gdLst>
              <a:gd name="T0" fmla="*/ 0 w 60"/>
              <a:gd name="T1" fmla="*/ 0 h 102"/>
              <a:gd name="T2" fmla="*/ 7 w 60"/>
              <a:gd name="T3" fmla="*/ 6 h 102"/>
              <a:gd name="T4" fmla="*/ 15 w 60"/>
              <a:gd name="T5" fmla="*/ 18 h 102"/>
              <a:gd name="T6" fmla="*/ 30 w 60"/>
              <a:gd name="T7" fmla="*/ 48 h 102"/>
              <a:gd name="T8" fmla="*/ 45 w 60"/>
              <a:gd name="T9" fmla="*/ 78 h 102"/>
              <a:gd name="T10" fmla="*/ 60 w 60"/>
              <a:gd name="T11" fmla="*/ 102 h 102"/>
            </a:gdLst>
            <a:ahLst/>
            <a:cxnLst>
              <a:cxn ang="0">
                <a:pos x="T0" y="T1"/>
              </a:cxn>
              <a:cxn ang="0">
                <a:pos x="T2" y="T3"/>
              </a:cxn>
              <a:cxn ang="0">
                <a:pos x="T4" y="T5"/>
              </a:cxn>
              <a:cxn ang="0">
                <a:pos x="T6" y="T7"/>
              </a:cxn>
              <a:cxn ang="0">
                <a:pos x="T8" y="T9"/>
              </a:cxn>
              <a:cxn ang="0">
                <a:pos x="T10" y="T11"/>
              </a:cxn>
            </a:cxnLst>
            <a:rect l="0" t="0" r="r" b="b"/>
            <a:pathLst>
              <a:path w="60" h="102">
                <a:moveTo>
                  <a:pt x="0" y="0"/>
                </a:moveTo>
                <a:lnTo>
                  <a:pt x="7" y="6"/>
                </a:lnTo>
                <a:lnTo>
                  <a:pt x="15" y="18"/>
                </a:lnTo>
                <a:lnTo>
                  <a:pt x="30" y="48"/>
                </a:lnTo>
                <a:lnTo>
                  <a:pt x="45" y="78"/>
                </a:lnTo>
                <a:lnTo>
                  <a:pt x="60" y="102"/>
                </a:lnTo>
              </a:path>
            </a:pathLst>
          </a:custGeom>
          <a:solidFill>
            <a:srgbClr val="FFFFCC">
              <a:alpha val="50000"/>
            </a:srgbClr>
          </a:solidFill>
          <a:ln w="34925">
            <a:solidFill>
              <a:srgbClr val="993300"/>
            </a:solidFill>
            <a:round/>
            <a:headEnd/>
            <a:tailEnd/>
          </a:ln>
        </p:spPr>
        <p:txBody>
          <a:bodyPr/>
          <a:lstStyle/>
          <a:p>
            <a:endParaRPr lang="he-IL"/>
          </a:p>
        </p:txBody>
      </p:sp>
      <p:sp>
        <p:nvSpPr>
          <p:cNvPr id="114790" name="Freeform 102"/>
          <p:cNvSpPr>
            <a:spLocks/>
          </p:cNvSpPr>
          <p:nvPr/>
        </p:nvSpPr>
        <p:spPr bwMode="auto">
          <a:xfrm>
            <a:off x="5408613" y="5032375"/>
            <a:ext cx="79375" cy="39688"/>
          </a:xfrm>
          <a:custGeom>
            <a:avLst/>
            <a:gdLst>
              <a:gd name="T0" fmla="*/ 0 w 59"/>
              <a:gd name="T1" fmla="*/ 0 h 30"/>
              <a:gd name="T2" fmla="*/ 15 w 59"/>
              <a:gd name="T3" fmla="*/ 12 h 30"/>
              <a:gd name="T4" fmla="*/ 30 w 59"/>
              <a:gd name="T5" fmla="*/ 12 h 30"/>
              <a:gd name="T6" fmla="*/ 45 w 59"/>
              <a:gd name="T7" fmla="*/ 18 h 30"/>
              <a:gd name="T8" fmla="*/ 59 w 59"/>
              <a:gd name="T9" fmla="*/ 30 h 30"/>
            </a:gdLst>
            <a:ahLst/>
            <a:cxnLst>
              <a:cxn ang="0">
                <a:pos x="T0" y="T1"/>
              </a:cxn>
              <a:cxn ang="0">
                <a:pos x="T2" y="T3"/>
              </a:cxn>
              <a:cxn ang="0">
                <a:pos x="T4" y="T5"/>
              </a:cxn>
              <a:cxn ang="0">
                <a:pos x="T6" y="T7"/>
              </a:cxn>
              <a:cxn ang="0">
                <a:pos x="T8" y="T9"/>
              </a:cxn>
            </a:cxnLst>
            <a:rect l="0" t="0" r="r" b="b"/>
            <a:pathLst>
              <a:path w="59" h="30">
                <a:moveTo>
                  <a:pt x="0" y="0"/>
                </a:moveTo>
                <a:lnTo>
                  <a:pt x="15" y="12"/>
                </a:lnTo>
                <a:lnTo>
                  <a:pt x="30" y="12"/>
                </a:lnTo>
                <a:lnTo>
                  <a:pt x="45" y="18"/>
                </a:lnTo>
                <a:lnTo>
                  <a:pt x="59" y="30"/>
                </a:lnTo>
              </a:path>
            </a:pathLst>
          </a:custGeom>
          <a:solidFill>
            <a:srgbClr val="FFFFCC">
              <a:alpha val="50000"/>
            </a:srgbClr>
          </a:solidFill>
          <a:ln w="34925">
            <a:solidFill>
              <a:srgbClr val="993300"/>
            </a:solidFill>
            <a:round/>
            <a:headEnd/>
            <a:tailEnd/>
          </a:ln>
        </p:spPr>
        <p:txBody>
          <a:bodyPr/>
          <a:lstStyle/>
          <a:p>
            <a:endParaRPr lang="he-IL"/>
          </a:p>
        </p:txBody>
      </p:sp>
      <p:sp>
        <p:nvSpPr>
          <p:cNvPr id="114791" name="Freeform 103"/>
          <p:cNvSpPr>
            <a:spLocks/>
          </p:cNvSpPr>
          <p:nvPr/>
        </p:nvSpPr>
        <p:spPr bwMode="auto">
          <a:xfrm>
            <a:off x="5487988" y="5072063"/>
            <a:ext cx="80962" cy="141287"/>
          </a:xfrm>
          <a:custGeom>
            <a:avLst/>
            <a:gdLst>
              <a:gd name="T0" fmla="*/ 0 w 60"/>
              <a:gd name="T1" fmla="*/ 0 h 103"/>
              <a:gd name="T2" fmla="*/ 15 w 60"/>
              <a:gd name="T3" fmla="*/ 24 h 103"/>
              <a:gd name="T4" fmla="*/ 30 w 60"/>
              <a:gd name="T5" fmla="*/ 48 h 103"/>
              <a:gd name="T6" fmla="*/ 45 w 60"/>
              <a:gd name="T7" fmla="*/ 78 h 103"/>
              <a:gd name="T8" fmla="*/ 60 w 60"/>
              <a:gd name="T9" fmla="*/ 103 h 103"/>
            </a:gdLst>
            <a:ahLst/>
            <a:cxnLst>
              <a:cxn ang="0">
                <a:pos x="T0" y="T1"/>
              </a:cxn>
              <a:cxn ang="0">
                <a:pos x="T2" y="T3"/>
              </a:cxn>
              <a:cxn ang="0">
                <a:pos x="T4" y="T5"/>
              </a:cxn>
              <a:cxn ang="0">
                <a:pos x="T6" y="T7"/>
              </a:cxn>
              <a:cxn ang="0">
                <a:pos x="T8" y="T9"/>
              </a:cxn>
            </a:cxnLst>
            <a:rect l="0" t="0" r="r" b="b"/>
            <a:pathLst>
              <a:path w="60" h="103">
                <a:moveTo>
                  <a:pt x="0" y="0"/>
                </a:moveTo>
                <a:lnTo>
                  <a:pt x="15" y="24"/>
                </a:lnTo>
                <a:lnTo>
                  <a:pt x="30" y="48"/>
                </a:lnTo>
                <a:lnTo>
                  <a:pt x="45" y="78"/>
                </a:lnTo>
                <a:lnTo>
                  <a:pt x="60" y="103"/>
                </a:lnTo>
              </a:path>
            </a:pathLst>
          </a:custGeom>
          <a:solidFill>
            <a:srgbClr val="FFFFCC">
              <a:alpha val="50000"/>
            </a:srgbClr>
          </a:solidFill>
          <a:ln w="34925">
            <a:solidFill>
              <a:srgbClr val="993300"/>
            </a:solidFill>
            <a:round/>
            <a:headEnd/>
            <a:tailEnd/>
          </a:ln>
        </p:spPr>
        <p:txBody>
          <a:bodyPr/>
          <a:lstStyle/>
          <a:p>
            <a:endParaRPr lang="he-IL"/>
          </a:p>
        </p:txBody>
      </p:sp>
      <p:sp>
        <p:nvSpPr>
          <p:cNvPr id="114792" name="Freeform 104"/>
          <p:cNvSpPr>
            <a:spLocks/>
          </p:cNvSpPr>
          <p:nvPr/>
        </p:nvSpPr>
        <p:spPr bwMode="auto">
          <a:xfrm>
            <a:off x="5568950" y="5213350"/>
            <a:ext cx="80963" cy="41275"/>
          </a:xfrm>
          <a:custGeom>
            <a:avLst/>
            <a:gdLst>
              <a:gd name="T0" fmla="*/ 0 w 60"/>
              <a:gd name="T1" fmla="*/ 0 h 30"/>
              <a:gd name="T2" fmla="*/ 15 w 60"/>
              <a:gd name="T3" fmla="*/ 12 h 30"/>
              <a:gd name="T4" fmla="*/ 30 w 60"/>
              <a:gd name="T5" fmla="*/ 24 h 30"/>
              <a:gd name="T6" fmla="*/ 45 w 60"/>
              <a:gd name="T7" fmla="*/ 30 h 30"/>
              <a:gd name="T8" fmla="*/ 60 w 60"/>
              <a:gd name="T9" fmla="*/ 30 h 30"/>
            </a:gdLst>
            <a:ahLst/>
            <a:cxnLst>
              <a:cxn ang="0">
                <a:pos x="T0" y="T1"/>
              </a:cxn>
              <a:cxn ang="0">
                <a:pos x="T2" y="T3"/>
              </a:cxn>
              <a:cxn ang="0">
                <a:pos x="T4" y="T5"/>
              </a:cxn>
              <a:cxn ang="0">
                <a:pos x="T6" y="T7"/>
              </a:cxn>
              <a:cxn ang="0">
                <a:pos x="T8" y="T9"/>
              </a:cxn>
            </a:cxnLst>
            <a:rect l="0" t="0" r="r" b="b"/>
            <a:pathLst>
              <a:path w="60" h="30">
                <a:moveTo>
                  <a:pt x="0" y="0"/>
                </a:moveTo>
                <a:lnTo>
                  <a:pt x="15" y="12"/>
                </a:lnTo>
                <a:lnTo>
                  <a:pt x="30" y="24"/>
                </a:lnTo>
                <a:lnTo>
                  <a:pt x="45" y="30"/>
                </a:lnTo>
                <a:lnTo>
                  <a:pt x="60" y="30"/>
                </a:lnTo>
              </a:path>
            </a:pathLst>
          </a:custGeom>
          <a:solidFill>
            <a:srgbClr val="FFFFCC">
              <a:alpha val="50000"/>
            </a:srgbClr>
          </a:solidFill>
          <a:ln w="34925">
            <a:solidFill>
              <a:srgbClr val="993300"/>
            </a:solidFill>
            <a:round/>
            <a:headEnd/>
            <a:tailEnd/>
          </a:ln>
        </p:spPr>
        <p:txBody>
          <a:bodyPr/>
          <a:lstStyle/>
          <a:p>
            <a:endParaRPr lang="he-IL"/>
          </a:p>
        </p:txBody>
      </p:sp>
      <p:sp>
        <p:nvSpPr>
          <p:cNvPr id="114793" name="Freeform 105"/>
          <p:cNvSpPr>
            <a:spLocks/>
          </p:cNvSpPr>
          <p:nvPr/>
        </p:nvSpPr>
        <p:spPr bwMode="auto">
          <a:xfrm>
            <a:off x="5649913" y="5186363"/>
            <a:ext cx="80962" cy="68262"/>
          </a:xfrm>
          <a:custGeom>
            <a:avLst/>
            <a:gdLst>
              <a:gd name="T0" fmla="*/ 0 w 60"/>
              <a:gd name="T1" fmla="*/ 49 h 49"/>
              <a:gd name="T2" fmla="*/ 15 w 60"/>
              <a:gd name="T3" fmla="*/ 43 h 49"/>
              <a:gd name="T4" fmla="*/ 30 w 60"/>
              <a:gd name="T5" fmla="*/ 31 h 49"/>
              <a:gd name="T6" fmla="*/ 45 w 60"/>
              <a:gd name="T7" fmla="*/ 13 h 49"/>
              <a:gd name="T8" fmla="*/ 60 w 60"/>
              <a:gd name="T9" fmla="*/ 0 h 49"/>
            </a:gdLst>
            <a:ahLst/>
            <a:cxnLst>
              <a:cxn ang="0">
                <a:pos x="T0" y="T1"/>
              </a:cxn>
              <a:cxn ang="0">
                <a:pos x="T2" y="T3"/>
              </a:cxn>
              <a:cxn ang="0">
                <a:pos x="T4" y="T5"/>
              </a:cxn>
              <a:cxn ang="0">
                <a:pos x="T6" y="T7"/>
              </a:cxn>
              <a:cxn ang="0">
                <a:pos x="T8" y="T9"/>
              </a:cxn>
            </a:cxnLst>
            <a:rect l="0" t="0" r="r" b="b"/>
            <a:pathLst>
              <a:path w="60" h="49">
                <a:moveTo>
                  <a:pt x="0" y="49"/>
                </a:moveTo>
                <a:lnTo>
                  <a:pt x="15" y="43"/>
                </a:lnTo>
                <a:lnTo>
                  <a:pt x="30" y="31"/>
                </a:lnTo>
                <a:lnTo>
                  <a:pt x="45" y="13"/>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794" name="Freeform 106"/>
          <p:cNvSpPr>
            <a:spLocks/>
          </p:cNvSpPr>
          <p:nvPr/>
        </p:nvSpPr>
        <p:spPr bwMode="auto">
          <a:xfrm>
            <a:off x="5730875" y="5130800"/>
            <a:ext cx="79375" cy="55563"/>
          </a:xfrm>
          <a:custGeom>
            <a:avLst/>
            <a:gdLst>
              <a:gd name="T0" fmla="*/ 0 w 59"/>
              <a:gd name="T1" fmla="*/ 42 h 42"/>
              <a:gd name="T2" fmla="*/ 30 w 59"/>
              <a:gd name="T3" fmla="*/ 18 h 42"/>
              <a:gd name="T4" fmla="*/ 44 w 59"/>
              <a:gd name="T5" fmla="*/ 6 h 42"/>
              <a:gd name="T6" fmla="*/ 59 w 59"/>
              <a:gd name="T7" fmla="*/ 0 h 42"/>
            </a:gdLst>
            <a:ahLst/>
            <a:cxnLst>
              <a:cxn ang="0">
                <a:pos x="T0" y="T1"/>
              </a:cxn>
              <a:cxn ang="0">
                <a:pos x="T2" y="T3"/>
              </a:cxn>
              <a:cxn ang="0">
                <a:pos x="T4" y="T5"/>
              </a:cxn>
              <a:cxn ang="0">
                <a:pos x="T6" y="T7"/>
              </a:cxn>
            </a:cxnLst>
            <a:rect l="0" t="0" r="r" b="b"/>
            <a:pathLst>
              <a:path w="59" h="42">
                <a:moveTo>
                  <a:pt x="0" y="42"/>
                </a:moveTo>
                <a:lnTo>
                  <a:pt x="30" y="18"/>
                </a:lnTo>
                <a:lnTo>
                  <a:pt x="44" y="6"/>
                </a:lnTo>
                <a:lnTo>
                  <a:pt x="59" y="0"/>
                </a:lnTo>
              </a:path>
            </a:pathLst>
          </a:custGeom>
          <a:solidFill>
            <a:srgbClr val="FFFFCC">
              <a:alpha val="50000"/>
            </a:srgbClr>
          </a:solidFill>
          <a:ln w="34925">
            <a:solidFill>
              <a:srgbClr val="993300"/>
            </a:solidFill>
            <a:round/>
            <a:headEnd/>
            <a:tailEnd/>
          </a:ln>
        </p:spPr>
        <p:txBody>
          <a:bodyPr/>
          <a:lstStyle/>
          <a:p>
            <a:endParaRPr lang="he-IL"/>
          </a:p>
        </p:txBody>
      </p:sp>
      <p:sp>
        <p:nvSpPr>
          <p:cNvPr id="114795" name="Freeform 107"/>
          <p:cNvSpPr>
            <a:spLocks/>
          </p:cNvSpPr>
          <p:nvPr/>
        </p:nvSpPr>
        <p:spPr bwMode="auto">
          <a:xfrm>
            <a:off x="5810250" y="5130800"/>
            <a:ext cx="80963" cy="22225"/>
          </a:xfrm>
          <a:custGeom>
            <a:avLst/>
            <a:gdLst>
              <a:gd name="T0" fmla="*/ 0 w 60"/>
              <a:gd name="T1" fmla="*/ 0 h 18"/>
              <a:gd name="T2" fmla="*/ 15 w 60"/>
              <a:gd name="T3" fmla="*/ 0 h 18"/>
              <a:gd name="T4" fmla="*/ 30 w 60"/>
              <a:gd name="T5" fmla="*/ 0 h 18"/>
              <a:gd name="T6" fmla="*/ 45 w 60"/>
              <a:gd name="T7" fmla="*/ 6 h 18"/>
              <a:gd name="T8" fmla="*/ 60 w 60"/>
              <a:gd name="T9" fmla="*/ 18 h 18"/>
            </a:gdLst>
            <a:ahLst/>
            <a:cxnLst>
              <a:cxn ang="0">
                <a:pos x="T0" y="T1"/>
              </a:cxn>
              <a:cxn ang="0">
                <a:pos x="T2" y="T3"/>
              </a:cxn>
              <a:cxn ang="0">
                <a:pos x="T4" y="T5"/>
              </a:cxn>
              <a:cxn ang="0">
                <a:pos x="T6" y="T7"/>
              </a:cxn>
              <a:cxn ang="0">
                <a:pos x="T8" y="T9"/>
              </a:cxn>
            </a:cxnLst>
            <a:rect l="0" t="0" r="r" b="b"/>
            <a:pathLst>
              <a:path w="60" h="18">
                <a:moveTo>
                  <a:pt x="0" y="0"/>
                </a:moveTo>
                <a:lnTo>
                  <a:pt x="15" y="0"/>
                </a:lnTo>
                <a:lnTo>
                  <a:pt x="30" y="0"/>
                </a:lnTo>
                <a:lnTo>
                  <a:pt x="45" y="6"/>
                </a:lnTo>
                <a:lnTo>
                  <a:pt x="60" y="18"/>
                </a:lnTo>
              </a:path>
            </a:pathLst>
          </a:custGeom>
          <a:solidFill>
            <a:srgbClr val="FFFFCC">
              <a:alpha val="50000"/>
            </a:srgbClr>
          </a:solidFill>
          <a:ln w="34925">
            <a:solidFill>
              <a:srgbClr val="993300"/>
            </a:solidFill>
            <a:round/>
            <a:headEnd/>
            <a:tailEnd/>
          </a:ln>
        </p:spPr>
        <p:txBody>
          <a:bodyPr/>
          <a:lstStyle/>
          <a:p>
            <a:endParaRPr lang="he-IL"/>
          </a:p>
        </p:txBody>
      </p:sp>
      <p:sp>
        <p:nvSpPr>
          <p:cNvPr id="114796" name="Freeform 108"/>
          <p:cNvSpPr>
            <a:spLocks/>
          </p:cNvSpPr>
          <p:nvPr/>
        </p:nvSpPr>
        <p:spPr bwMode="auto">
          <a:xfrm>
            <a:off x="5891213" y="5153025"/>
            <a:ext cx="80962" cy="214313"/>
          </a:xfrm>
          <a:custGeom>
            <a:avLst/>
            <a:gdLst>
              <a:gd name="T0" fmla="*/ 0 w 60"/>
              <a:gd name="T1" fmla="*/ 0 h 157"/>
              <a:gd name="T2" fmla="*/ 8 w 60"/>
              <a:gd name="T3" fmla="*/ 12 h 157"/>
              <a:gd name="T4" fmla="*/ 15 w 60"/>
              <a:gd name="T5" fmla="*/ 37 h 157"/>
              <a:gd name="T6" fmla="*/ 30 w 60"/>
              <a:gd name="T7" fmla="*/ 85 h 157"/>
              <a:gd name="T8" fmla="*/ 37 w 60"/>
              <a:gd name="T9" fmla="*/ 115 h 157"/>
              <a:gd name="T10" fmla="*/ 45 w 60"/>
              <a:gd name="T11" fmla="*/ 133 h 157"/>
              <a:gd name="T12" fmla="*/ 52 w 60"/>
              <a:gd name="T13" fmla="*/ 151 h 157"/>
              <a:gd name="T14" fmla="*/ 60 w 60"/>
              <a:gd name="T15" fmla="*/ 157 h 1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 h="157">
                <a:moveTo>
                  <a:pt x="0" y="0"/>
                </a:moveTo>
                <a:lnTo>
                  <a:pt x="8" y="12"/>
                </a:lnTo>
                <a:lnTo>
                  <a:pt x="15" y="37"/>
                </a:lnTo>
                <a:lnTo>
                  <a:pt x="30" y="85"/>
                </a:lnTo>
                <a:lnTo>
                  <a:pt x="37" y="115"/>
                </a:lnTo>
                <a:lnTo>
                  <a:pt x="45" y="133"/>
                </a:lnTo>
                <a:lnTo>
                  <a:pt x="52" y="151"/>
                </a:lnTo>
                <a:lnTo>
                  <a:pt x="60" y="157"/>
                </a:lnTo>
              </a:path>
            </a:pathLst>
          </a:custGeom>
          <a:solidFill>
            <a:srgbClr val="FFFFCC">
              <a:alpha val="50000"/>
            </a:srgbClr>
          </a:solidFill>
          <a:ln w="34925">
            <a:solidFill>
              <a:srgbClr val="993300"/>
            </a:solidFill>
            <a:round/>
            <a:headEnd/>
            <a:tailEnd/>
          </a:ln>
        </p:spPr>
        <p:txBody>
          <a:bodyPr/>
          <a:lstStyle/>
          <a:p>
            <a:endParaRPr lang="he-IL"/>
          </a:p>
        </p:txBody>
      </p:sp>
      <p:sp>
        <p:nvSpPr>
          <p:cNvPr id="114797" name="Freeform 109"/>
          <p:cNvSpPr>
            <a:spLocks/>
          </p:cNvSpPr>
          <p:nvPr/>
        </p:nvSpPr>
        <p:spPr bwMode="auto">
          <a:xfrm>
            <a:off x="5972175" y="5195888"/>
            <a:ext cx="80963" cy="171450"/>
          </a:xfrm>
          <a:custGeom>
            <a:avLst/>
            <a:gdLst>
              <a:gd name="T0" fmla="*/ 0 w 60"/>
              <a:gd name="T1" fmla="*/ 126 h 126"/>
              <a:gd name="T2" fmla="*/ 7 w 60"/>
              <a:gd name="T3" fmla="*/ 120 h 126"/>
              <a:gd name="T4" fmla="*/ 15 w 60"/>
              <a:gd name="T5" fmla="*/ 108 h 126"/>
              <a:gd name="T6" fmla="*/ 22 w 60"/>
              <a:gd name="T7" fmla="*/ 90 h 126"/>
              <a:gd name="T8" fmla="*/ 30 w 60"/>
              <a:gd name="T9" fmla="*/ 72 h 126"/>
              <a:gd name="T10" fmla="*/ 45 w 60"/>
              <a:gd name="T11" fmla="*/ 24 h 126"/>
              <a:gd name="T12" fmla="*/ 52 w 60"/>
              <a:gd name="T13" fmla="*/ 12 h 126"/>
              <a:gd name="T14" fmla="*/ 60 w 60"/>
              <a:gd name="T15" fmla="*/ 0 h 1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 h="126">
                <a:moveTo>
                  <a:pt x="0" y="126"/>
                </a:moveTo>
                <a:lnTo>
                  <a:pt x="7" y="120"/>
                </a:lnTo>
                <a:lnTo>
                  <a:pt x="15" y="108"/>
                </a:lnTo>
                <a:lnTo>
                  <a:pt x="22" y="90"/>
                </a:lnTo>
                <a:lnTo>
                  <a:pt x="30" y="72"/>
                </a:lnTo>
                <a:lnTo>
                  <a:pt x="45" y="24"/>
                </a:lnTo>
                <a:lnTo>
                  <a:pt x="52" y="12"/>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798" name="Freeform 110"/>
          <p:cNvSpPr>
            <a:spLocks/>
          </p:cNvSpPr>
          <p:nvPr/>
        </p:nvSpPr>
        <p:spPr bwMode="auto">
          <a:xfrm>
            <a:off x="6053138" y="5195888"/>
            <a:ext cx="79375" cy="49212"/>
          </a:xfrm>
          <a:custGeom>
            <a:avLst/>
            <a:gdLst>
              <a:gd name="T0" fmla="*/ 0 w 59"/>
              <a:gd name="T1" fmla="*/ 0 h 36"/>
              <a:gd name="T2" fmla="*/ 7 w 59"/>
              <a:gd name="T3" fmla="*/ 0 h 36"/>
              <a:gd name="T4" fmla="*/ 15 w 59"/>
              <a:gd name="T5" fmla="*/ 0 h 36"/>
              <a:gd name="T6" fmla="*/ 29 w 59"/>
              <a:gd name="T7" fmla="*/ 12 h 36"/>
              <a:gd name="T8" fmla="*/ 44 w 59"/>
              <a:gd name="T9" fmla="*/ 24 h 36"/>
              <a:gd name="T10" fmla="*/ 59 w 59"/>
              <a:gd name="T11" fmla="*/ 36 h 36"/>
            </a:gdLst>
            <a:ahLst/>
            <a:cxnLst>
              <a:cxn ang="0">
                <a:pos x="T0" y="T1"/>
              </a:cxn>
              <a:cxn ang="0">
                <a:pos x="T2" y="T3"/>
              </a:cxn>
              <a:cxn ang="0">
                <a:pos x="T4" y="T5"/>
              </a:cxn>
              <a:cxn ang="0">
                <a:pos x="T6" y="T7"/>
              </a:cxn>
              <a:cxn ang="0">
                <a:pos x="T8" y="T9"/>
              </a:cxn>
              <a:cxn ang="0">
                <a:pos x="T10" y="T11"/>
              </a:cxn>
            </a:cxnLst>
            <a:rect l="0" t="0" r="r" b="b"/>
            <a:pathLst>
              <a:path w="59" h="36">
                <a:moveTo>
                  <a:pt x="0" y="0"/>
                </a:moveTo>
                <a:lnTo>
                  <a:pt x="7" y="0"/>
                </a:lnTo>
                <a:lnTo>
                  <a:pt x="15" y="0"/>
                </a:lnTo>
                <a:lnTo>
                  <a:pt x="29" y="12"/>
                </a:lnTo>
                <a:lnTo>
                  <a:pt x="44" y="24"/>
                </a:lnTo>
                <a:lnTo>
                  <a:pt x="59" y="36"/>
                </a:lnTo>
              </a:path>
            </a:pathLst>
          </a:custGeom>
          <a:solidFill>
            <a:srgbClr val="FFFFCC">
              <a:alpha val="50000"/>
            </a:srgbClr>
          </a:solidFill>
          <a:ln w="34925">
            <a:solidFill>
              <a:srgbClr val="993300"/>
            </a:solidFill>
            <a:round/>
            <a:headEnd/>
            <a:tailEnd/>
          </a:ln>
        </p:spPr>
        <p:txBody>
          <a:bodyPr/>
          <a:lstStyle/>
          <a:p>
            <a:endParaRPr lang="he-IL"/>
          </a:p>
        </p:txBody>
      </p:sp>
      <p:sp>
        <p:nvSpPr>
          <p:cNvPr id="114799" name="Freeform 111"/>
          <p:cNvSpPr>
            <a:spLocks/>
          </p:cNvSpPr>
          <p:nvPr/>
        </p:nvSpPr>
        <p:spPr bwMode="auto">
          <a:xfrm>
            <a:off x="6132513" y="5229225"/>
            <a:ext cx="82550" cy="15875"/>
          </a:xfrm>
          <a:custGeom>
            <a:avLst/>
            <a:gdLst>
              <a:gd name="T0" fmla="*/ 0 w 60"/>
              <a:gd name="T1" fmla="*/ 12 h 12"/>
              <a:gd name="T2" fmla="*/ 15 w 60"/>
              <a:gd name="T3" fmla="*/ 12 h 12"/>
              <a:gd name="T4" fmla="*/ 30 w 60"/>
              <a:gd name="T5" fmla="*/ 6 h 12"/>
              <a:gd name="T6" fmla="*/ 45 w 60"/>
              <a:gd name="T7" fmla="*/ 0 h 12"/>
              <a:gd name="T8" fmla="*/ 60 w 60"/>
              <a:gd name="T9" fmla="*/ 6 h 12"/>
            </a:gdLst>
            <a:ahLst/>
            <a:cxnLst>
              <a:cxn ang="0">
                <a:pos x="T0" y="T1"/>
              </a:cxn>
              <a:cxn ang="0">
                <a:pos x="T2" y="T3"/>
              </a:cxn>
              <a:cxn ang="0">
                <a:pos x="T4" y="T5"/>
              </a:cxn>
              <a:cxn ang="0">
                <a:pos x="T6" y="T7"/>
              </a:cxn>
              <a:cxn ang="0">
                <a:pos x="T8" y="T9"/>
              </a:cxn>
            </a:cxnLst>
            <a:rect l="0" t="0" r="r" b="b"/>
            <a:pathLst>
              <a:path w="60" h="12">
                <a:moveTo>
                  <a:pt x="0" y="12"/>
                </a:moveTo>
                <a:lnTo>
                  <a:pt x="15" y="12"/>
                </a:lnTo>
                <a:lnTo>
                  <a:pt x="30" y="6"/>
                </a:lnTo>
                <a:lnTo>
                  <a:pt x="45" y="0"/>
                </a:lnTo>
                <a:lnTo>
                  <a:pt x="60" y="6"/>
                </a:lnTo>
              </a:path>
            </a:pathLst>
          </a:custGeom>
          <a:solidFill>
            <a:srgbClr val="FFFFCC">
              <a:alpha val="50000"/>
            </a:srgbClr>
          </a:solidFill>
          <a:ln w="34925">
            <a:solidFill>
              <a:srgbClr val="993300"/>
            </a:solidFill>
            <a:round/>
            <a:headEnd/>
            <a:tailEnd/>
          </a:ln>
        </p:spPr>
        <p:txBody>
          <a:bodyPr/>
          <a:lstStyle/>
          <a:p>
            <a:endParaRPr lang="he-IL"/>
          </a:p>
        </p:txBody>
      </p:sp>
      <p:sp>
        <p:nvSpPr>
          <p:cNvPr id="114800" name="Freeform 112"/>
          <p:cNvSpPr>
            <a:spLocks/>
          </p:cNvSpPr>
          <p:nvPr/>
        </p:nvSpPr>
        <p:spPr bwMode="auto">
          <a:xfrm>
            <a:off x="6215063" y="5237163"/>
            <a:ext cx="79375" cy="130175"/>
          </a:xfrm>
          <a:custGeom>
            <a:avLst/>
            <a:gdLst>
              <a:gd name="T0" fmla="*/ 0 w 60"/>
              <a:gd name="T1" fmla="*/ 0 h 96"/>
              <a:gd name="T2" fmla="*/ 8 w 60"/>
              <a:gd name="T3" fmla="*/ 6 h 96"/>
              <a:gd name="T4" fmla="*/ 15 w 60"/>
              <a:gd name="T5" fmla="*/ 18 h 96"/>
              <a:gd name="T6" fmla="*/ 30 w 60"/>
              <a:gd name="T7" fmla="*/ 48 h 96"/>
              <a:gd name="T8" fmla="*/ 45 w 60"/>
              <a:gd name="T9" fmla="*/ 78 h 96"/>
              <a:gd name="T10" fmla="*/ 60 w 60"/>
              <a:gd name="T11" fmla="*/ 96 h 96"/>
            </a:gdLst>
            <a:ahLst/>
            <a:cxnLst>
              <a:cxn ang="0">
                <a:pos x="T0" y="T1"/>
              </a:cxn>
              <a:cxn ang="0">
                <a:pos x="T2" y="T3"/>
              </a:cxn>
              <a:cxn ang="0">
                <a:pos x="T4" y="T5"/>
              </a:cxn>
              <a:cxn ang="0">
                <a:pos x="T6" y="T7"/>
              </a:cxn>
              <a:cxn ang="0">
                <a:pos x="T8" y="T9"/>
              </a:cxn>
              <a:cxn ang="0">
                <a:pos x="T10" y="T11"/>
              </a:cxn>
            </a:cxnLst>
            <a:rect l="0" t="0" r="r" b="b"/>
            <a:pathLst>
              <a:path w="60" h="96">
                <a:moveTo>
                  <a:pt x="0" y="0"/>
                </a:moveTo>
                <a:lnTo>
                  <a:pt x="8" y="6"/>
                </a:lnTo>
                <a:lnTo>
                  <a:pt x="15" y="18"/>
                </a:lnTo>
                <a:lnTo>
                  <a:pt x="30" y="48"/>
                </a:lnTo>
                <a:lnTo>
                  <a:pt x="45" y="78"/>
                </a:lnTo>
                <a:lnTo>
                  <a:pt x="60" y="96"/>
                </a:lnTo>
              </a:path>
            </a:pathLst>
          </a:custGeom>
          <a:solidFill>
            <a:srgbClr val="FFFFCC">
              <a:alpha val="50000"/>
            </a:srgbClr>
          </a:solidFill>
          <a:ln w="34925">
            <a:solidFill>
              <a:srgbClr val="993300"/>
            </a:solidFill>
            <a:round/>
            <a:headEnd/>
            <a:tailEnd/>
          </a:ln>
        </p:spPr>
        <p:txBody>
          <a:bodyPr/>
          <a:lstStyle/>
          <a:p>
            <a:endParaRPr lang="he-IL"/>
          </a:p>
        </p:txBody>
      </p:sp>
      <p:sp>
        <p:nvSpPr>
          <p:cNvPr id="114801" name="Freeform 113"/>
          <p:cNvSpPr>
            <a:spLocks/>
          </p:cNvSpPr>
          <p:nvPr/>
        </p:nvSpPr>
        <p:spPr bwMode="auto">
          <a:xfrm>
            <a:off x="6294438" y="5367338"/>
            <a:ext cx="82550" cy="17462"/>
          </a:xfrm>
          <a:custGeom>
            <a:avLst/>
            <a:gdLst>
              <a:gd name="T0" fmla="*/ 0 w 60"/>
              <a:gd name="T1" fmla="*/ 0 h 12"/>
              <a:gd name="T2" fmla="*/ 15 w 60"/>
              <a:gd name="T3" fmla="*/ 6 h 12"/>
              <a:gd name="T4" fmla="*/ 30 w 60"/>
              <a:gd name="T5" fmla="*/ 12 h 12"/>
              <a:gd name="T6" fmla="*/ 60 w 60"/>
              <a:gd name="T7" fmla="*/ 6 h 12"/>
            </a:gdLst>
            <a:ahLst/>
            <a:cxnLst>
              <a:cxn ang="0">
                <a:pos x="T0" y="T1"/>
              </a:cxn>
              <a:cxn ang="0">
                <a:pos x="T2" y="T3"/>
              </a:cxn>
              <a:cxn ang="0">
                <a:pos x="T4" y="T5"/>
              </a:cxn>
              <a:cxn ang="0">
                <a:pos x="T6" y="T7"/>
              </a:cxn>
            </a:cxnLst>
            <a:rect l="0" t="0" r="r" b="b"/>
            <a:pathLst>
              <a:path w="60" h="12">
                <a:moveTo>
                  <a:pt x="0" y="0"/>
                </a:moveTo>
                <a:lnTo>
                  <a:pt x="15" y="6"/>
                </a:lnTo>
                <a:lnTo>
                  <a:pt x="30" y="12"/>
                </a:lnTo>
                <a:lnTo>
                  <a:pt x="60" y="6"/>
                </a:lnTo>
              </a:path>
            </a:pathLst>
          </a:custGeom>
          <a:solidFill>
            <a:srgbClr val="FFFFCC">
              <a:alpha val="50000"/>
            </a:srgbClr>
          </a:solidFill>
          <a:ln w="34925">
            <a:solidFill>
              <a:srgbClr val="993300"/>
            </a:solidFill>
            <a:round/>
            <a:headEnd/>
            <a:tailEnd/>
          </a:ln>
        </p:spPr>
        <p:txBody>
          <a:bodyPr/>
          <a:lstStyle/>
          <a:p>
            <a:endParaRPr lang="he-IL"/>
          </a:p>
        </p:txBody>
      </p:sp>
      <p:sp>
        <p:nvSpPr>
          <p:cNvPr id="114802" name="Freeform 114"/>
          <p:cNvSpPr>
            <a:spLocks/>
          </p:cNvSpPr>
          <p:nvPr/>
        </p:nvSpPr>
        <p:spPr bwMode="auto">
          <a:xfrm>
            <a:off x="6376988" y="5335588"/>
            <a:ext cx="68262" cy="39687"/>
          </a:xfrm>
          <a:custGeom>
            <a:avLst/>
            <a:gdLst>
              <a:gd name="T0" fmla="*/ 0 w 52"/>
              <a:gd name="T1" fmla="*/ 30 h 30"/>
              <a:gd name="T2" fmla="*/ 22 w 52"/>
              <a:gd name="T3" fmla="*/ 24 h 30"/>
              <a:gd name="T4" fmla="*/ 37 w 52"/>
              <a:gd name="T5" fmla="*/ 12 h 30"/>
              <a:gd name="T6" fmla="*/ 52 w 52"/>
              <a:gd name="T7" fmla="*/ 0 h 30"/>
            </a:gdLst>
            <a:ahLst/>
            <a:cxnLst>
              <a:cxn ang="0">
                <a:pos x="T0" y="T1"/>
              </a:cxn>
              <a:cxn ang="0">
                <a:pos x="T2" y="T3"/>
              </a:cxn>
              <a:cxn ang="0">
                <a:pos x="T4" y="T5"/>
              </a:cxn>
              <a:cxn ang="0">
                <a:pos x="T6" y="T7"/>
              </a:cxn>
            </a:cxnLst>
            <a:rect l="0" t="0" r="r" b="b"/>
            <a:pathLst>
              <a:path w="52" h="30">
                <a:moveTo>
                  <a:pt x="0" y="30"/>
                </a:moveTo>
                <a:lnTo>
                  <a:pt x="22" y="24"/>
                </a:lnTo>
                <a:lnTo>
                  <a:pt x="37" y="12"/>
                </a:lnTo>
                <a:lnTo>
                  <a:pt x="52" y="0"/>
                </a:lnTo>
              </a:path>
            </a:pathLst>
          </a:custGeom>
          <a:solidFill>
            <a:srgbClr val="FFFFCC">
              <a:alpha val="50000"/>
            </a:srgbClr>
          </a:solidFill>
          <a:ln w="34925">
            <a:solidFill>
              <a:srgbClr val="993300"/>
            </a:solidFill>
            <a:round/>
            <a:headEnd/>
            <a:tailEnd/>
          </a:ln>
        </p:spPr>
        <p:txBody>
          <a:bodyPr/>
          <a:lstStyle/>
          <a:p>
            <a:endParaRPr lang="he-IL"/>
          </a:p>
        </p:txBody>
      </p:sp>
      <p:sp>
        <p:nvSpPr>
          <p:cNvPr id="114803" name="Freeform 115"/>
          <p:cNvSpPr>
            <a:spLocks/>
          </p:cNvSpPr>
          <p:nvPr/>
        </p:nvSpPr>
        <p:spPr bwMode="auto">
          <a:xfrm>
            <a:off x="6445250" y="5186363"/>
            <a:ext cx="82550" cy="149225"/>
          </a:xfrm>
          <a:custGeom>
            <a:avLst/>
            <a:gdLst>
              <a:gd name="T0" fmla="*/ 0 w 60"/>
              <a:gd name="T1" fmla="*/ 109 h 109"/>
              <a:gd name="T2" fmla="*/ 7 w 60"/>
              <a:gd name="T3" fmla="*/ 97 h 109"/>
              <a:gd name="T4" fmla="*/ 15 w 60"/>
              <a:gd name="T5" fmla="*/ 85 h 109"/>
              <a:gd name="T6" fmla="*/ 30 w 60"/>
              <a:gd name="T7" fmla="*/ 49 h 109"/>
              <a:gd name="T8" fmla="*/ 45 w 60"/>
              <a:gd name="T9" fmla="*/ 13 h 109"/>
              <a:gd name="T10" fmla="*/ 52 w 60"/>
              <a:gd name="T11" fmla="*/ 7 h 109"/>
              <a:gd name="T12" fmla="*/ 60 w 60"/>
              <a:gd name="T13" fmla="*/ 0 h 109"/>
            </a:gdLst>
            <a:ahLst/>
            <a:cxnLst>
              <a:cxn ang="0">
                <a:pos x="T0" y="T1"/>
              </a:cxn>
              <a:cxn ang="0">
                <a:pos x="T2" y="T3"/>
              </a:cxn>
              <a:cxn ang="0">
                <a:pos x="T4" y="T5"/>
              </a:cxn>
              <a:cxn ang="0">
                <a:pos x="T6" y="T7"/>
              </a:cxn>
              <a:cxn ang="0">
                <a:pos x="T8" y="T9"/>
              </a:cxn>
              <a:cxn ang="0">
                <a:pos x="T10" y="T11"/>
              </a:cxn>
              <a:cxn ang="0">
                <a:pos x="T12" y="T13"/>
              </a:cxn>
            </a:cxnLst>
            <a:rect l="0" t="0" r="r" b="b"/>
            <a:pathLst>
              <a:path w="60" h="109">
                <a:moveTo>
                  <a:pt x="0" y="109"/>
                </a:moveTo>
                <a:lnTo>
                  <a:pt x="7" y="97"/>
                </a:lnTo>
                <a:lnTo>
                  <a:pt x="15" y="85"/>
                </a:lnTo>
                <a:lnTo>
                  <a:pt x="30" y="49"/>
                </a:lnTo>
                <a:lnTo>
                  <a:pt x="45" y="13"/>
                </a:lnTo>
                <a:lnTo>
                  <a:pt x="52" y="7"/>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804" name="Freeform 116"/>
          <p:cNvSpPr>
            <a:spLocks/>
          </p:cNvSpPr>
          <p:nvPr/>
        </p:nvSpPr>
        <p:spPr bwMode="auto">
          <a:xfrm>
            <a:off x="6527800" y="5186363"/>
            <a:ext cx="77788" cy="125412"/>
          </a:xfrm>
          <a:custGeom>
            <a:avLst/>
            <a:gdLst>
              <a:gd name="T0" fmla="*/ 0 w 59"/>
              <a:gd name="T1" fmla="*/ 0 h 91"/>
              <a:gd name="T2" fmla="*/ 7 w 59"/>
              <a:gd name="T3" fmla="*/ 7 h 91"/>
              <a:gd name="T4" fmla="*/ 14 w 59"/>
              <a:gd name="T5" fmla="*/ 13 h 91"/>
              <a:gd name="T6" fmla="*/ 22 w 59"/>
              <a:gd name="T7" fmla="*/ 31 h 91"/>
              <a:gd name="T8" fmla="*/ 29 w 59"/>
              <a:gd name="T9" fmla="*/ 43 h 91"/>
              <a:gd name="T10" fmla="*/ 44 w 59"/>
              <a:gd name="T11" fmla="*/ 79 h 91"/>
              <a:gd name="T12" fmla="*/ 52 w 59"/>
              <a:gd name="T13" fmla="*/ 85 h 91"/>
              <a:gd name="T14" fmla="*/ 59 w 59"/>
              <a:gd name="T15" fmla="*/ 91 h 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91">
                <a:moveTo>
                  <a:pt x="0" y="0"/>
                </a:moveTo>
                <a:lnTo>
                  <a:pt x="7" y="7"/>
                </a:lnTo>
                <a:lnTo>
                  <a:pt x="14" y="13"/>
                </a:lnTo>
                <a:lnTo>
                  <a:pt x="22" y="31"/>
                </a:lnTo>
                <a:lnTo>
                  <a:pt x="29" y="43"/>
                </a:lnTo>
                <a:lnTo>
                  <a:pt x="44" y="79"/>
                </a:lnTo>
                <a:lnTo>
                  <a:pt x="52" y="85"/>
                </a:lnTo>
                <a:lnTo>
                  <a:pt x="59" y="91"/>
                </a:lnTo>
              </a:path>
            </a:pathLst>
          </a:custGeom>
          <a:solidFill>
            <a:srgbClr val="FFFFCC">
              <a:alpha val="50000"/>
            </a:srgbClr>
          </a:solidFill>
          <a:ln w="34925">
            <a:solidFill>
              <a:srgbClr val="993300"/>
            </a:solidFill>
            <a:round/>
            <a:headEnd/>
            <a:tailEnd/>
          </a:ln>
        </p:spPr>
        <p:txBody>
          <a:bodyPr/>
          <a:lstStyle/>
          <a:p>
            <a:endParaRPr lang="he-IL"/>
          </a:p>
        </p:txBody>
      </p:sp>
      <p:sp>
        <p:nvSpPr>
          <p:cNvPr id="114805" name="Freeform 117"/>
          <p:cNvSpPr>
            <a:spLocks/>
          </p:cNvSpPr>
          <p:nvPr/>
        </p:nvSpPr>
        <p:spPr bwMode="auto">
          <a:xfrm>
            <a:off x="6605588" y="5186363"/>
            <a:ext cx="82550" cy="125412"/>
          </a:xfrm>
          <a:custGeom>
            <a:avLst/>
            <a:gdLst>
              <a:gd name="T0" fmla="*/ 0 w 60"/>
              <a:gd name="T1" fmla="*/ 91 h 91"/>
              <a:gd name="T2" fmla="*/ 8 w 60"/>
              <a:gd name="T3" fmla="*/ 91 h 91"/>
              <a:gd name="T4" fmla="*/ 15 w 60"/>
              <a:gd name="T5" fmla="*/ 79 h 91"/>
              <a:gd name="T6" fmla="*/ 30 w 60"/>
              <a:gd name="T7" fmla="*/ 55 h 91"/>
              <a:gd name="T8" fmla="*/ 45 w 60"/>
              <a:gd name="T9" fmla="*/ 25 h 91"/>
              <a:gd name="T10" fmla="*/ 60 w 60"/>
              <a:gd name="T11" fmla="*/ 0 h 91"/>
            </a:gdLst>
            <a:ahLst/>
            <a:cxnLst>
              <a:cxn ang="0">
                <a:pos x="T0" y="T1"/>
              </a:cxn>
              <a:cxn ang="0">
                <a:pos x="T2" y="T3"/>
              </a:cxn>
              <a:cxn ang="0">
                <a:pos x="T4" y="T5"/>
              </a:cxn>
              <a:cxn ang="0">
                <a:pos x="T6" y="T7"/>
              </a:cxn>
              <a:cxn ang="0">
                <a:pos x="T8" y="T9"/>
              </a:cxn>
              <a:cxn ang="0">
                <a:pos x="T10" y="T11"/>
              </a:cxn>
            </a:cxnLst>
            <a:rect l="0" t="0" r="r" b="b"/>
            <a:pathLst>
              <a:path w="60" h="91">
                <a:moveTo>
                  <a:pt x="0" y="91"/>
                </a:moveTo>
                <a:lnTo>
                  <a:pt x="8" y="91"/>
                </a:lnTo>
                <a:lnTo>
                  <a:pt x="15" y="79"/>
                </a:lnTo>
                <a:lnTo>
                  <a:pt x="30" y="55"/>
                </a:lnTo>
                <a:lnTo>
                  <a:pt x="45" y="25"/>
                </a:lnTo>
                <a:lnTo>
                  <a:pt x="60" y="0"/>
                </a:lnTo>
              </a:path>
            </a:pathLst>
          </a:custGeom>
          <a:solidFill>
            <a:srgbClr val="FFFFCC">
              <a:alpha val="50000"/>
            </a:srgbClr>
          </a:solidFill>
          <a:ln w="34925">
            <a:solidFill>
              <a:srgbClr val="993300"/>
            </a:solidFill>
            <a:round/>
            <a:headEnd/>
            <a:tailEnd/>
          </a:ln>
        </p:spPr>
        <p:txBody>
          <a:bodyPr/>
          <a:lstStyle/>
          <a:p>
            <a:endParaRPr lang="he-IL"/>
          </a:p>
        </p:txBody>
      </p:sp>
      <p:sp>
        <p:nvSpPr>
          <p:cNvPr id="114806" name="Freeform 118"/>
          <p:cNvSpPr>
            <a:spLocks/>
          </p:cNvSpPr>
          <p:nvPr/>
        </p:nvSpPr>
        <p:spPr bwMode="auto">
          <a:xfrm>
            <a:off x="1873250" y="5343525"/>
            <a:ext cx="79375" cy="15875"/>
          </a:xfrm>
          <a:custGeom>
            <a:avLst/>
            <a:gdLst>
              <a:gd name="T0" fmla="*/ 0 w 60"/>
              <a:gd name="T1" fmla="*/ 12 h 12"/>
              <a:gd name="T2" fmla="*/ 30 w 60"/>
              <a:gd name="T3" fmla="*/ 6 h 12"/>
              <a:gd name="T4" fmla="*/ 60 w 60"/>
              <a:gd name="T5" fmla="*/ 0 h 12"/>
            </a:gdLst>
            <a:ahLst/>
            <a:cxnLst>
              <a:cxn ang="0">
                <a:pos x="T0" y="T1"/>
              </a:cxn>
              <a:cxn ang="0">
                <a:pos x="T2" y="T3"/>
              </a:cxn>
              <a:cxn ang="0">
                <a:pos x="T4" y="T5"/>
              </a:cxn>
            </a:cxnLst>
            <a:rect l="0" t="0" r="r" b="b"/>
            <a:pathLst>
              <a:path w="60" h="12">
                <a:moveTo>
                  <a:pt x="0" y="12"/>
                </a:moveTo>
                <a:lnTo>
                  <a:pt x="30" y="6"/>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07" name="Freeform 119"/>
          <p:cNvSpPr>
            <a:spLocks/>
          </p:cNvSpPr>
          <p:nvPr/>
        </p:nvSpPr>
        <p:spPr bwMode="auto">
          <a:xfrm>
            <a:off x="1952625" y="5343525"/>
            <a:ext cx="80963" cy="7938"/>
          </a:xfrm>
          <a:custGeom>
            <a:avLst/>
            <a:gdLst>
              <a:gd name="T0" fmla="*/ 0 w 59"/>
              <a:gd name="T1" fmla="*/ 0 h 6"/>
              <a:gd name="T2" fmla="*/ 30 w 59"/>
              <a:gd name="T3" fmla="*/ 0 h 6"/>
              <a:gd name="T4" fmla="*/ 59 w 59"/>
              <a:gd name="T5" fmla="*/ 6 h 6"/>
            </a:gdLst>
            <a:ahLst/>
            <a:cxnLst>
              <a:cxn ang="0">
                <a:pos x="T0" y="T1"/>
              </a:cxn>
              <a:cxn ang="0">
                <a:pos x="T2" y="T3"/>
              </a:cxn>
              <a:cxn ang="0">
                <a:pos x="T4" y="T5"/>
              </a:cxn>
            </a:cxnLst>
            <a:rect l="0" t="0" r="r" b="b"/>
            <a:pathLst>
              <a:path w="59" h="6">
                <a:moveTo>
                  <a:pt x="0" y="0"/>
                </a:moveTo>
                <a:lnTo>
                  <a:pt x="30" y="0"/>
                </a:lnTo>
                <a:lnTo>
                  <a:pt x="59" y="6"/>
                </a:lnTo>
              </a:path>
            </a:pathLst>
          </a:custGeom>
          <a:solidFill>
            <a:srgbClr val="FFFFCC">
              <a:alpha val="50000"/>
            </a:srgbClr>
          </a:solidFill>
          <a:ln w="34925">
            <a:solidFill>
              <a:srgbClr val="00FF00"/>
            </a:solidFill>
            <a:round/>
            <a:headEnd/>
            <a:tailEnd/>
          </a:ln>
        </p:spPr>
        <p:txBody>
          <a:bodyPr/>
          <a:lstStyle/>
          <a:p>
            <a:endParaRPr lang="he-IL"/>
          </a:p>
        </p:txBody>
      </p:sp>
      <p:sp>
        <p:nvSpPr>
          <p:cNvPr id="114808" name="Freeform 120"/>
          <p:cNvSpPr>
            <a:spLocks/>
          </p:cNvSpPr>
          <p:nvPr/>
        </p:nvSpPr>
        <p:spPr bwMode="auto">
          <a:xfrm>
            <a:off x="2033588" y="5335588"/>
            <a:ext cx="79375" cy="15875"/>
          </a:xfrm>
          <a:custGeom>
            <a:avLst/>
            <a:gdLst>
              <a:gd name="T0" fmla="*/ 0 w 60"/>
              <a:gd name="T1" fmla="*/ 12 h 12"/>
              <a:gd name="T2" fmla="*/ 30 w 60"/>
              <a:gd name="T3" fmla="*/ 6 h 12"/>
              <a:gd name="T4" fmla="*/ 60 w 60"/>
              <a:gd name="T5" fmla="*/ 0 h 12"/>
            </a:gdLst>
            <a:ahLst/>
            <a:cxnLst>
              <a:cxn ang="0">
                <a:pos x="T0" y="T1"/>
              </a:cxn>
              <a:cxn ang="0">
                <a:pos x="T2" y="T3"/>
              </a:cxn>
              <a:cxn ang="0">
                <a:pos x="T4" y="T5"/>
              </a:cxn>
            </a:cxnLst>
            <a:rect l="0" t="0" r="r" b="b"/>
            <a:pathLst>
              <a:path w="60" h="12">
                <a:moveTo>
                  <a:pt x="0" y="12"/>
                </a:moveTo>
                <a:lnTo>
                  <a:pt x="30" y="6"/>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09" name="Freeform 121"/>
          <p:cNvSpPr>
            <a:spLocks/>
          </p:cNvSpPr>
          <p:nvPr/>
        </p:nvSpPr>
        <p:spPr bwMode="auto">
          <a:xfrm>
            <a:off x="2112963" y="5335588"/>
            <a:ext cx="82550" cy="15875"/>
          </a:xfrm>
          <a:custGeom>
            <a:avLst/>
            <a:gdLst>
              <a:gd name="T0" fmla="*/ 0 w 60"/>
              <a:gd name="T1" fmla="*/ 0 h 12"/>
              <a:gd name="T2" fmla="*/ 30 w 60"/>
              <a:gd name="T3" fmla="*/ 6 h 12"/>
              <a:gd name="T4" fmla="*/ 60 w 60"/>
              <a:gd name="T5" fmla="*/ 12 h 12"/>
            </a:gdLst>
            <a:ahLst/>
            <a:cxnLst>
              <a:cxn ang="0">
                <a:pos x="T0" y="T1"/>
              </a:cxn>
              <a:cxn ang="0">
                <a:pos x="T2" y="T3"/>
              </a:cxn>
              <a:cxn ang="0">
                <a:pos x="T4" y="T5"/>
              </a:cxn>
            </a:cxnLst>
            <a:rect l="0" t="0" r="r" b="b"/>
            <a:pathLst>
              <a:path w="60" h="12">
                <a:moveTo>
                  <a:pt x="0" y="0"/>
                </a:moveTo>
                <a:lnTo>
                  <a:pt x="30" y="6"/>
                </a:lnTo>
                <a:lnTo>
                  <a:pt x="60" y="12"/>
                </a:lnTo>
              </a:path>
            </a:pathLst>
          </a:custGeom>
          <a:solidFill>
            <a:srgbClr val="FFFFCC">
              <a:alpha val="50000"/>
            </a:srgbClr>
          </a:solidFill>
          <a:ln w="34925">
            <a:solidFill>
              <a:srgbClr val="00FF00"/>
            </a:solidFill>
            <a:round/>
            <a:headEnd/>
            <a:tailEnd/>
          </a:ln>
        </p:spPr>
        <p:txBody>
          <a:bodyPr/>
          <a:lstStyle/>
          <a:p>
            <a:endParaRPr lang="he-IL"/>
          </a:p>
        </p:txBody>
      </p:sp>
      <p:sp>
        <p:nvSpPr>
          <p:cNvPr id="114810" name="Line 122"/>
          <p:cNvSpPr>
            <a:spLocks noChangeShapeType="1"/>
          </p:cNvSpPr>
          <p:nvPr/>
        </p:nvSpPr>
        <p:spPr bwMode="auto">
          <a:xfrm>
            <a:off x="2195513" y="5351463"/>
            <a:ext cx="79375" cy="1587"/>
          </a:xfrm>
          <a:prstGeom prst="line">
            <a:avLst/>
          </a:prstGeom>
          <a:noFill/>
          <a:ln w="34925">
            <a:solidFill>
              <a:srgbClr val="00FF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811" name="Freeform 123"/>
          <p:cNvSpPr>
            <a:spLocks/>
          </p:cNvSpPr>
          <p:nvPr/>
        </p:nvSpPr>
        <p:spPr bwMode="auto">
          <a:xfrm>
            <a:off x="2274888" y="5343525"/>
            <a:ext cx="80962" cy="7938"/>
          </a:xfrm>
          <a:custGeom>
            <a:avLst/>
            <a:gdLst>
              <a:gd name="T0" fmla="*/ 0 w 59"/>
              <a:gd name="T1" fmla="*/ 6 h 6"/>
              <a:gd name="T2" fmla="*/ 29 w 59"/>
              <a:gd name="T3" fmla="*/ 0 h 6"/>
              <a:gd name="T4" fmla="*/ 59 w 59"/>
              <a:gd name="T5" fmla="*/ 0 h 6"/>
            </a:gdLst>
            <a:ahLst/>
            <a:cxnLst>
              <a:cxn ang="0">
                <a:pos x="T0" y="T1"/>
              </a:cxn>
              <a:cxn ang="0">
                <a:pos x="T2" y="T3"/>
              </a:cxn>
              <a:cxn ang="0">
                <a:pos x="T4" y="T5"/>
              </a:cxn>
            </a:cxnLst>
            <a:rect l="0" t="0" r="r" b="b"/>
            <a:pathLst>
              <a:path w="59" h="6">
                <a:moveTo>
                  <a:pt x="0" y="6"/>
                </a:moveTo>
                <a:lnTo>
                  <a:pt x="29" y="0"/>
                </a:lnTo>
                <a:lnTo>
                  <a:pt x="59" y="0"/>
                </a:lnTo>
              </a:path>
            </a:pathLst>
          </a:custGeom>
          <a:solidFill>
            <a:srgbClr val="FFFFCC">
              <a:alpha val="50000"/>
            </a:srgbClr>
          </a:solidFill>
          <a:ln w="34925">
            <a:solidFill>
              <a:srgbClr val="00FF00"/>
            </a:solidFill>
            <a:round/>
            <a:headEnd/>
            <a:tailEnd/>
          </a:ln>
        </p:spPr>
        <p:txBody>
          <a:bodyPr/>
          <a:lstStyle/>
          <a:p>
            <a:endParaRPr lang="he-IL"/>
          </a:p>
        </p:txBody>
      </p:sp>
      <p:sp>
        <p:nvSpPr>
          <p:cNvPr id="114812" name="Freeform 124"/>
          <p:cNvSpPr>
            <a:spLocks/>
          </p:cNvSpPr>
          <p:nvPr/>
        </p:nvSpPr>
        <p:spPr bwMode="auto">
          <a:xfrm>
            <a:off x="2355850" y="5343525"/>
            <a:ext cx="79375" cy="15875"/>
          </a:xfrm>
          <a:custGeom>
            <a:avLst/>
            <a:gdLst>
              <a:gd name="T0" fmla="*/ 0 w 60"/>
              <a:gd name="T1" fmla="*/ 0 h 12"/>
              <a:gd name="T2" fmla="*/ 30 w 60"/>
              <a:gd name="T3" fmla="*/ 6 h 12"/>
              <a:gd name="T4" fmla="*/ 60 w 60"/>
              <a:gd name="T5" fmla="*/ 12 h 12"/>
            </a:gdLst>
            <a:ahLst/>
            <a:cxnLst>
              <a:cxn ang="0">
                <a:pos x="T0" y="T1"/>
              </a:cxn>
              <a:cxn ang="0">
                <a:pos x="T2" y="T3"/>
              </a:cxn>
              <a:cxn ang="0">
                <a:pos x="T4" y="T5"/>
              </a:cxn>
            </a:cxnLst>
            <a:rect l="0" t="0" r="r" b="b"/>
            <a:pathLst>
              <a:path w="60" h="12">
                <a:moveTo>
                  <a:pt x="0" y="0"/>
                </a:moveTo>
                <a:lnTo>
                  <a:pt x="30" y="6"/>
                </a:lnTo>
                <a:lnTo>
                  <a:pt x="60" y="12"/>
                </a:lnTo>
              </a:path>
            </a:pathLst>
          </a:custGeom>
          <a:solidFill>
            <a:srgbClr val="FFFFCC">
              <a:alpha val="50000"/>
            </a:srgbClr>
          </a:solidFill>
          <a:ln w="34925">
            <a:solidFill>
              <a:srgbClr val="00FF00"/>
            </a:solidFill>
            <a:round/>
            <a:headEnd/>
            <a:tailEnd/>
          </a:ln>
        </p:spPr>
        <p:txBody>
          <a:bodyPr/>
          <a:lstStyle/>
          <a:p>
            <a:endParaRPr lang="he-IL"/>
          </a:p>
        </p:txBody>
      </p:sp>
      <p:sp>
        <p:nvSpPr>
          <p:cNvPr id="114813" name="Freeform 125"/>
          <p:cNvSpPr>
            <a:spLocks/>
          </p:cNvSpPr>
          <p:nvPr/>
        </p:nvSpPr>
        <p:spPr bwMode="auto">
          <a:xfrm>
            <a:off x="2435225" y="5351463"/>
            <a:ext cx="82550" cy="7937"/>
          </a:xfrm>
          <a:custGeom>
            <a:avLst/>
            <a:gdLst>
              <a:gd name="T0" fmla="*/ 0 w 60"/>
              <a:gd name="T1" fmla="*/ 6 h 6"/>
              <a:gd name="T2" fmla="*/ 30 w 60"/>
              <a:gd name="T3" fmla="*/ 6 h 6"/>
              <a:gd name="T4" fmla="*/ 60 w 60"/>
              <a:gd name="T5" fmla="*/ 0 h 6"/>
            </a:gdLst>
            <a:ahLst/>
            <a:cxnLst>
              <a:cxn ang="0">
                <a:pos x="T0" y="T1"/>
              </a:cxn>
              <a:cxn ang="0">
                <a:pos x="T2" y="T3"/>
              </a:cxn>
              <a:cxn ang="0">
                <a:pos x="T4" y="T5"/>
              </a:cxn>
            </a:cxnLst>
            <a:rect l="0" t="0" r="r" b="b"/>
            <a:pathLst>
              <a:path w="60" h="6">
                <a:moveTo>
                  <a:pt x="0" y="6"/>
                </a:moveTo>
                <a:lnTo>
                  <a:pt x="30" y="6"/>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14" name="Line 126"/>
          <p:cNvSpPr>
            <a:spLocks noChangeShapeType="1"/>
          </p:cNvSpPr>
          <p:nvPr/>
        </p:nvSpPr>
        <p:spPr bwMode="auto">
          <a:xfrm>
            <a:off x="2517775" y="5351463"/>
            <a:ext cx="79375" cy="1587"/>
          </a:xfrm>
          <a:prstGeom prst="line">
            <a:avLst/>
          </a:prstGeom>
          <a:noFill/>
          <a:ln w="34925">
            <a:solidFill>
              <a:srgbClr val="00FF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815" name="Line 127"/>
          <p:cNvSpPr>
            <a:spLocks noChangeShapeType="1"/>
          </p:cNvSpPr>
          <p:nvPr/>
        </p:nvSpPr>
        <p:spPr bwMode="auto">
          <a:xfrm>
            <a:off x="2597150" y="5351463"/>
            <a:ext cx="80963" cy="1587"/>
          </a:xfrm>
          <a:prstGeom prst="line">
            <a:avLst/>
          </a:prstGeom>
          <a:noFill/>
          <a:ln w="34925">
            <a:solidFill>
              <a:srgbClr val="00FF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816" name="Freeform 128"/>
          <p:cNvSpPr>
            <a:spLocks/>
          </p:cNvSpPr>
          <p:nvPr/>
        </p:nvSpPr>
        <p:spPr bwMode="auto">
          <a:xfrm>
            <a:off x="2678113" y="5343525"/>
            <a:ext cx="80962" cy="7938"/>
          </a:xfrm>
          <a:custGeom>
            <a:avLst/>
            <a:gdLst>
              <a:gd name="T0" fmla="*/ 0 w 60"/>
              <a:gd name="T1" fmla="*/ 6 h 6"/>
              <a:gd name="T2" fmla="*/ 30 w 60"/>
              <a:gd name="T3" fmla="*/ 0 h 6"/>
              <a:gd name="T4" fmla="*/ 60 w 60"/>
              <a:gd name="T5" fmla="*/ 0 h 6"/>
            </a:gdLst>
            <a:ahLst/>
            <a:cxnLst>
              <a:cxn ang="0">
                <a:pos x="T0" y="T1"/>
              </a:cxn>
              <a:cxn ang="0">
                <a:pos x="T2" y="T3"/>
              </a:cxn>
              <a:cxn ang="0">
                <a:pos x="T4" y="T5"/>
              </a:cxn>
            </a:cxnLst>
            <a:rect l="0" t="0" r="r" b="b"/>
            <a:pathLst>
              <a:path w="60" h="6">
                <a:moveTo>
                  <a:pt x="0" y="6"/>
                </a:moveTo>
                <a:lnTo>
                  <a:pt x="30" y="0"/>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17" name="Freeform 129"/>
          <p:cNvSpPr>
            <a:spLocks/>
          </p:cNvSpPr>
          <p:nvPr/>
        </p:nvSpPr>
        <p:spPr bwMode="auto">
          <a:xfrm>
            <a:off x="2759075" y="5343525"/>
            <a:ext cx="80963" cy="7938"/>
          </a:xfrm>
          <a:custGeom>
            <a:avLst/>
            <a:gdLst>
              <a:gd name="T0" fmla="*/ 0 w 60"/>
              <a:gd name="T1" fmla="*/ 0 h 6"/>
              <a:gd name="T2" fmla="*/ 30 w 60"/>
              <a:gd name="T3" fmla="*/ 0 h 6"/>
              <a:gd name="T4" fmla="*/ 60 w 60"/>
              <a:gd name="T5" fmla="*/ 6 h 6"/>
            </a:gdLst>
            <a:ahLst/>
            <a:cxnLst>
              <a:cxn ang="0">
                <a:pos x="T0" y="T1"/>
              </a:cxn>
              <a:cxn ang="0">
                <a:pos x="T2" y="T3"/>
              </a:cxn>
              <a:cxn ang="0">
                <a:pos x="T4" y="T5"/>
              </a:cxn>
            </a:cxnLst>
            <a:rect l="0" t="0" r="r" b="b"/>
            <a:pathLst>
              <a:path w="60" h="6">
                <a:moveTo>
                  <a:pt x="0" y="0"/>
                </a:moveTo>
                <a:lnTo>
                  <a:pt x="30" y="0"/>
                </a:lnTo>
                <a:lnTo>
                  <a:pt x="60" y="6"/>
                </a:lnTo>
              </a:path>
            </a:pathLst>
          </a:custGeom>
          <a:solidFill>
            <a:srgbClr val="FFFFCC">
              <a:alpha val="50000"/>
            </a:srgbClr>
          </a:solidFill>
          <a:ln w="34925">
            <a:solidFill>
              <a:srgbClr val="00FF00"/>
            </a:solidFill>
            <a:round/>
            <a:headEnd/>
            <a:tailEnd/>
          </a:ln>
        </p:spPr>
        <p:txBody>
          <a:bodyPr/>
          <a:lstStyle/>
          <a:p>
            <a:endParaRPr lang="he-IL"/>
          </a:p>
        </p:txBody>
      </p:sp>
      <p:sp>
        <p:nvSpPr>
          <p:cNvPr id="114818" name="Line 130"/>
          <p:cNvSpPr>
            <a:spLocks noChangeShapeType="1"/>
          </p:cNvSpPr>
          <p:nvPr/>
        </p:nvSpPr>
        <p:spPr bwMode="auto">
          <a:xfrm>
            <a:off x="2840038" y="5351463"/>
            <a:ext cx="79375" cy="1587"/>
          </a:xfrm>
          <a:prstGeom prst="line">
            <a:avLst/>
          </a:prstGeom>
          <a:noFill/>
          <a:ln w="34925">
            <a:solidFill>
              <a:srgbClr val="00FF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819" name="Line 131"/>
          <p:cNvSpPr>
            <a:spLocks noChangeShapeType="1"/>
          </p:cNvSpPr>
          <p:nvPr/>
        </p:nvSpPr>
        <p:spPr bwMode="auto">
          <a:xfrm>
            <a:off x="2919413" y="5351463"/>
            <a:ext cx="80962" cy="1587"/>
          </a:xfrm>
          <a:prstGeom prst="line">
            <a:avLst/>
          </a:prstGeom>
          <a:noFill/>
          <a:ln w="34925">
            <a:solidFill>
              <a:srgbClr val="00FF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820" name="Freeform 132"/>
          <p:cNvSpPr>
            <a:spLocks/>
          </p:cNvSpPr>
          <p:nvPr/>
        </p:nvSpPr>
        <p:spPr bwMode="auto">
          <a:xfrm>
            <a:off x="3000375" y="5343525"/>
            <a:ext cx="80963" cy="7938"/>
          </a:xfrm>
          <a:custGeom>
            <a:avLst/>
            <a:gdLst>
              <a:gd name="T0" fmla="*/ 0 w 60"/>
              <a:gd name="T1" fmla="*/ 6 h 6"/>
              <a:gd name="T2" fmla="*/ 30 w 60"/>
              <a:gd name="T3" fmla="*/ 0 h 6"/>
              <a:gd name="T4" fmla="*/ 60 w 60"/>
              <a:gd name="T5" fmla="*/ 0 h 6"/>
            </a:gdLst>
            <a:ahLst/>
            <a:cxnLst>
              <a:cxn ang="0">
                <a:pos x="T0" y="T1"/>
              </a:cxn>
              <a:cxn ang="0">
                <a:pos x="T2" y="T3"/>
              </a:cxn>
              <a:cxn ang="0">
                <a:pos x="T4" y="T5"/>
              </a:cxn>
            </a:cxnLst>
            <a:rect l="0" t="0" r="r" b="b"/>
            <a:pathLst>
              <a:path w="60" h="6">
                <a:moveTo>
                  <a:pt x="0" y="6"/>
                </a:moveTo>
                <a:lnTo>
                  <a:pt x="30" y="0"/>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21" name="Line 133"/>
          <p:cNvSpPr>
            <a:spLocks noChangeShapeType="1"/>
          </p:cNvSpPr>
          <p:nvPr/>
        </p:nvSpPr>
        <p:spPr bwMode="auto">
          <a:xfrm>
            <a:off x="3081338" y="5343525"/>
            <a:ext cx="80962" cy="1588"/>
          </a:xfrm>
          <a:prstGeom prst="line">
            <a:avLst/>
          </a:prstGeom>
          <a:noFill/>
          <a:ln w="34925">
            <a:solidFill>
              <a:srgbClr val="00FF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822" name="Line 134"/>
          <p:cNvSpPr>
            <a:spLocks noChangeShapeType="1"/>
          </p:cNvSpPr>
          <p:nvPr/>
        </p:nvSpPr>
        <p:spPr bwMode="auto">
          <a:xfrm>
            <a:off x="3162300" y="5343525"/>
            <a:ext cx="79375" cy="7938"/>
          </a:xfrm>
          <a:prstGeom prst="line">
            <a:avLst/>
          </a:prstGeom>
          <a:noFill/>
          <a:ln w="34925">
            <a:solidFill>
              <a:srgbClr val="00FF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823" name="Freeform 135"/>
          <p:cNvSpPr>
            <a:spLocks/>
          </p:cNvSpPr>
          <p:nvPr/>
        </p:nvSpPr>
        <p:spPr bwMode="auto">
          <a:xfrm>
            <a:off x="3241675" y="5351463"/>
            <a:ext cx="80963" cy="15875"/>
          </a:xfrm>
          <a:custGeom>
            <a:avLst/>
            <a:gdLst>
              <a:gd name="T0" fmla="*/ 0 w 60"/>
              <a:gd name="T1" fmla="*/ 0 h 12"/>
              <a:gd name="T2" fmla="*/ 15 w 60"/>
              <a:gd name="T3" fmla="*/ 6 h 12"/>
              <a:gd name="T4" fmla="*/ 30 w 60"/>
              <a:gd name="T5" fmla="*/ 12 h 12"/>
              <a:gd name="T6" fmla="*/ 45 w 60"/>
              <a:gd name="T7" fmla="*/ 12 h 12"/>
              <a:gd name="T8" fmla="*/ 53 w 60"/>
              <a:gd name="T9" fmla="*/ 12 h 12"/>
              <a:gd name="T10" fmla="*/ 60 w 60"/>
              <a:gd name="T11" fmla="*/ 6 h 12"/>
            </a:gdLst>
            <a:ahLst/>
            <a:cxnLst>
              <a:cxn ang="0">
                <a:pos x="T0" y="T1"/>
              </a:cxn>
              <a:cxn ang="0">
                <a:pos x="T2" y="T3"/>
              </a:cxn>
              <a:cxn ang="0">
                <a:pos x="T4" y="T5"/>
              </a:cxn>
              <a:cxn ang="0">
                <a:pos x="T6" y="T7"/>
              </a:cxn>
              <a:cxn ang="0">
                <a:pos x="T8" y="T9"/>
              </a:cxn>
              <a:cxn ang="0">
                <a:pos x="T10" y="T11"/>
              </a:cxn>
            </a:cxnLst>
            <a:rect l="0" t="0" r="r" b="b"/>
            <a:pathLst>
              <a:path w="60" h="12">
                <a:moveTo>
                  <a:pt x="0" y="0"/>
                </a:moveTo>
                <a:lnTo>
                  <a:pt x="15" y="6"/>
                </a:lnTo>
                <a:lnTo>
                  <a:pt x="30" y="12"/>
                </a:lnTo>
                <a:lnTo>
                  <a:pt x="45" y="12"/>
                </a:lnTo>
                <a:lnTo>
                  <a:pt x="53" y="12"/>
                </a:lnTo>
                <a:lnTo>
                  <a:pt x="60" y="6"/>
                </a:lnTo>
              </a:path>
            </a:pathLst>
          </a:custGeom>
          <a:solidFill>
            <a:srgbClr val="FFFFCC">
              <a:alpha val="50000"/>
            </a:srgbClr>
          </a:solidFill>
          <a:ln w="34925">
            <a:solidFill>
              <a:srgbClr val="00FF00"/>
            </a:solidFill>
            <a:round/>
            <a:headEnd/>
            <a:tailEnd/>
          </a:ln>
        </p:spPr>
        <p:txBody>
          <a:bodyPr/>
          <a:lstStyle/>
          <a:p>
            <a:endParaRPr lang="he-IL"/>
          </a:p>
        </p:txBody>
      </p:sp>
      <p:sp>
        <p:nvSpPr>
          <p:cNvPr id="114824" name="Freeform 136"/>
          <p:cNvSpPr>
            <a:spLocks/>
          </p:cNvSpPr>
          <p:nvPr/>
        </p:nvSpPr>
        <p:spPr bwMode="auto">
          <a:xfrm>
            <a:off x="3322638" y="5081588"/>
            <a:ext cx="69850" cy="277812"/>
          </a:xfrm>
          <a:custGeom>
            <a:avLst/>
            <a:gdLst>
              <a:gd name="T0" fmla="*/ 0 w 52"/>
              <a:gd name="T1" fmla="*/ 205 h 205"/>
              <a:gd name="T2" fmla="*/ 15 w 52"/>
              <a:gd name="T3" fmla="*/ 175 h 205"/>
              <a:gd name="T4" fmla="*/ 23 w 52"/>
              <a:gd name="T5" fmla="*/ 127 h 205"/>
              <a:gd name="T6" fmla="*/ 37 w 52"/>
              <a:gd name="T7" fmla="*/ 66 h 205"/>
              <a:gd name="T8" fmla="*/ 52 w 52"/>
              <a:gd name="T9" fmla="*/ 0 h 205"/>
            </a:gdLst>
            <a:ahLst/>
            <a:cxnLst>
              <a:cxn ang="0">
                <a:pos x="T0" y="T1"/>
              </a:cxn>
              <a:cxn ang="0">
                <a:pos x="T2" y="T3"/>
              </a:cxn>
              <a:cxn ang="0">
                <a:pos x="T4" y="T5"/>
              </a:cxn>
              <a:cxn ang="0">
                <a:pos x="T6" y="T7"/>
              </a:cxn>
              <a:cxn ang="0">
                <a:pos x="T8" y="T9"/>
              </a:cxn>
            </a:cxnLst>
            <a:rect l="0" t="0" r="r" b="b"/>
            <a:pathLst>
              <a:path w="52" h="205">
                <a:moveTo>
                  <a:pt x="0" y="205"/>
                </a:moveTo>
                <a:lnTo>
                  <a:pt x="15" y="175"/>
                </a:lnTo>
                <a:lnTo>
                  <a:pt x="23" y="127"/>
                </a:lnTo>
                <a:lnTo>
                  <a:pt x="37" y="66"/>
                </a:lnTo>
                <a:lnTo>
                  <a:pt x="52" y="0"/>
                </a:lnTo>
              </a:path>
            </a:pathLst>
          </a:custGeom>
          <a:solidFill>
            <a:srgbClr val="FFFFCC">
              <a:alpha val="50000"/>
            </a:srgbClr>
          </a:solidFill>
          <a:ln w="34925">
            <a:solidFill>
              <a:srgbClr val="00FF00"/>
            </a:solidFill>
            <a:round/>
            <a:headEnd/>
            <a:tailEnd/>
          </a:ln>
        </p:spPr>
        <p:txBody>
          <a:bodyPr/>
          <a:lstStyle/>
          <a:p>
            <a:endParaRPr lang="he-IL"/>
          </a:p>
        </p:txBody>
      </p:sp>
      <p:sp>
        <p:nvSpPr>
          <p:cNvPr id="114825" name="Freeform 137"/>
          <p:cNvSpPr>
            <a:spLocks/>
          </p:cNvSpPr>
          <p:nvPr/>
        </p:nvSpPr>
        <p:spPr bwMode="auto">
          <a:xfrm>
            <a:off x="3392488" y="4556125"/>
            <a:ext cx="80962" cy="525463"/>
          </a:xfrm>
          <a:custGeom>
            <a:avLst/>
            <a:gdLst>
              <a:gd name="T0" fmla="*/ 0 w 60"/>
              <a:gd name="T1" fmla="*/ 385 h 385"/>
              <a:gd name="T2" fmla="*/ 8 w 60"/>
              <a:gd name="T3" fmla="*/ 343 h 385"/>
              <a:gd name="T4" fmla="*/ 15 w 60"/>
              <a:gd name="T5" fmla="*/ 301 h 385"/>
              <a:gd name="T6" fmla="*/ 30 w 60"/>
              <a:gd name="T7" fmla="*/ 205 h 385"/>
              <a:gd name="T8" fmla="*/ 45 w 60"/>
              <a:gd name="T9" fmla="*/ 97 h 385"/>
              <a:gd name="T10" fmla="*/ 60 w 60"/>
              <a:gd name="T11" fmla="*/ 0 h 385"/>
            </a:gdLst>
            <a:ahLst/>
            <a:cxnLst>
              <a:cxn ang="0">
                <a:pos x="T0" y="T1"/>
              </a:cxn>
              <a:cxn ang="0">
                <a:pos x="T2" y="T3"/>
              </a:cxn>
              <a:cxn ang="0">
                <a:pos x="T4" y="T5"/>
              </a:cxn>
              <a:cxn ang="0">
                <a:pos x="T6" y="T7"/>
              </a:cxn>
              <a:cxn ang="0">
                <a:pos x="T8" y="T9"/>
              </a:cxn>
              <a:cxn ang="0">
                <a:pos x="T10" y="T11"/>
              </a:cxn>
            </a:cxnLst>
            <a:rect l="0" t="0" r="r" b="b"/>
            <a:pathLst>
              <a:path w="60" h="385">
                <a:moveTo>
                  <a:pt x="0" y="385"/>
                </a:moveTo>
                <a:lnTo>
                  <a:pt x="8" y="343"/>
                </a:lnTo>
                <a:lnTo>
                  <a:pt x="15" y="301"/>
                </a:lnTo>
                <a:lnTo>
                  <a:pt x="30" y="205"/>
                </a:lnTo>
                <a:lnTo>
                  <a:pt x="45" y="97"/>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26" name="Freeform 138"/>
          <p:cNvSpPr>
            <a:spLocks/>
          </p:cNvSpPr>
          <p:nvPr/>
        </p:nvSpPr>
        <p:spPr bwMode="auto">
          <a:xfrm>
            <a:off x="3473450" y="4059238"/>
            <a:ext cx="80963" cy="496887"/>
          </a:xfrm>
          <a:custGeom>
            <a:avLst/>
            <a:gdLst>
              <a:gd name="T0" fmla="*/ 0 w 60"/>
              <a:gd name="T1" fmla="*/ 366 h 366"/>
              <a:gd name="T2" fmla="*/ 30 w 60"/>
              <a:gd name="T3" fmla="*/ 186 h 366"/>
              <a:gd name="T4" fmla="*/ 45 w 60"/>
              <a:gd name="T5" fmla="*/ 96 h 366"/>
              <a:gd name="T6" fmla="*/ 60 w 60"/>
              <a:gd name="T7" fmla="*/ 0 h 366"/>
            </a:gdLst>
            <a:ahLst/>
            <a:cxnLst>
              <a:cxn ang="0">
                <a:pos x="T0" y="T1"/>
              </a:cxn>
              <a:cxn ang="0">
                <a:pos x="T2" y="T3"/>
              </a:cxn>
              <a:cxn ang="0">
                <a:pos x="T4" y="T5"/>
              </a:cxn>
              <a:cxn ang="0">
                <a:pos x="T6" y="T7"/>
              </a:cxn>
            </a:cxnLst>
            <a:rect l="0" t="0" r="r" b="b"/>
            <a:pathLst>
              <a:path w="60" h="366">
                <a:moveTo>
                  <a:pt x="0" y="366"/>
                </a:moveTo>
                <a:lnTo>
                  <a:pt x="30" y="186"/>
                </a:lnTo>
                <a:lnTo>
                  <a:pt x="45" y="96"/>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27" name="Freeform 139"/>
          <p:cNvSpPr>
            <a:spLocks/>
          </p:cNvSpPr>
          <p:nvPr/>
        </p:nvSpPr>
        <p:spPr bwMode="auto">
          <a:xfrm>
            <a:off x="3554413" y="3519488"/>
            <a:ext cx="80962" cy="539750"/>
          </a:xfrm>
          <a:custGeom>
            <a:avLst/>
            <a:gdLst>
              <a:gd name="T0" fmla="*/ 0 w 60"/>
              <a:gd name="T1" fmla="*/ 397 h 397"/>
              <a:gd name="T2" fmla="*/ 15 w 60"/>
              <a:gd name="T3" fmla="*/ 300 h 397"/>
              <a:gd name="T4" fmla="*/ 30 w 60"/>
              <a:gd name="T5" fmla="*/ 198 h 397"/>
              <a:gd name="T6" fmla="*/ 45 w 60"/>
              <a:gd name="T7" fmla="*/ 96 h 397"/>
              <a:gd name="T8" fmla="*/ 60 w 60"/>
              <a:gd name="T9" fmla="*/ 0 h 397"/>
            </a:gdLst>
            <a:ahLst/>
            <a:cxnLst>
              <a:cxn ang="0">
                <a:pos x="T0" y="T1"/>
              </a:cxn>
              <a:cxn ang="0">
                <a:pos x="T2" y="T3"/>
              </a:cxn>
              <a:cxn ang="0">
                <a:pos x="T4" y="T5"/>
              </a:cxn>
              <a:cxn ang="0">
                <a:pos x="T6" y="T7"/>
              </a:cxn>
              <a:cxn ang="0">
                <a:pos x="T8" y="T9"/>
              </a:cxn>
            </a:cxnLst>
            <a:rect l="0" t="0" r="r" b="b"/>
            <a:pathLst>
              <a:path w="60" h="397">
                <a:moveTo>
                  <a:pt x="0" y="397"/>
                </a:moveTo>
                <a:lnTo>
                  <a:pt x="15" y="300"/>
                </a:lnTo>
                <a:lnTo>
                  <a:pt x="30" y="198"/>
                </a:lnTo>
                <a:lnTo>
                  <a:pt x="45" y="96"/>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28" name="Freeform 140"/>
          <p:cNvSpPr>
            <a:spLocks/>
          </p:cNvSpPr>
          <p:nvPr/>
        </p:nvSpPr>
        <p:spPr bwMode="auto">
          <a:xfrm>
            <a:off x="3635375" y="3036888"/>
            <a:ext cx="79375" cy="482600"/>
          </a:xfrm>
          <a:custGeom>
            <a:avLst/>
            <a:gdLst>
              <a:gd name="T0" fmla="*/ 0 w 59"/>
              <a:gd name="T1" fmla="*/ 355 h 355"/>
              <a:gd name="T2" fmla="*/ 29 w 59"/>
              <a:gd name="T3" fmla="*/ 168 h 355"/>
              <a:gd name="T4" fmla="*/ 59 w 59"/>
              <a:gd name="T5" fmla="*/ 0 h 355"/>
            </a:gdLst>
            <a:ahLst/>
            <a:cxnLst>
              <a:cxn ang="0">
                <a:pos x="T0" y="T1"/>
              </a:cxn>
              <a:cxn ang="0">
                <a:pos x="T2" y="T3"/>
              </a:cxn>
              <a:cxn ang="0">
                <a:pos x="T4" y="T5"/>
              </a:cxn>
            </a:cxnLst>
            <a:rect l="0" t="0" r="r" b="b"/>
            <a:pathLst>
              <a:path w="59" h="355">
                <a:moveTo>
                  <a:pt x="0" y="355"/>
                </a:moveTo>
                <a:lnTo>
                  <a:pt x="29" y="168"/>
                </a:lnTo>
                <a:lnTo>
                  <a:pt x="59" y="0"/>
                </a:lnTo>
              </a:path>
            </a:pathLst>
          </a:custGeom>
          <a:solidFill>
            <a:srgbClr val="FFFFCC">
              <a:alpha val="50000"/>
            </a:srgbClr>
          </a:solidFill>
          <a:ln w="34925">
            <a:solidFill>
              <a:srgbClr val="00FF00"/>
            </a:solidFill>
            <a:round/>
            <a:headEnd/>
            <a:tailEnd/>
          </a:ln>
        </p:spPr>
        <p:txBody>
          <a:bodyPr/>
          <a:lstStyle/>
          <a:p>
            <a:endParaRPr lang="he-IL"/>
          </a:p>
        </p:txBody>
      </p:sp>
      <p:sp>
        <p:nvSpPr>
          <p:cNvPr id="114829" name="Freeform 141"/>
          <p:cNvSpPr>
            <a:spLocks/>
          </p:cNvSpPr>
          <p:nvPr/>
        </p:nvSpPr>
        <p:spPr bwMode="auto">
          <a:xfrm>
            <a:off x="3714750" y="2625725"/>
            <a:ext cx="82550" cy="411163"/>
          </a:xfrm>
          <a:custGeom>
            <a:avLst/>
            <a:gdLst>
              <a:gd name="T0" fmla="*/ 0 w 60"/>
              <a:gd name="T1" fmla="*/ 301 h 301"/>
              <a:gd name="T2" fmla="*/ 15 w 60"/>
              <a:gd name="T3" fmla="*/ 217 h 301"/>
              <a:gd name="T4" fmla="*/ 30 w 60"/>
              <a:gd name="T5" fmla="*/ 133 h 301"/>
              <a:gd name="T6" fmla="*/ 45 w 60"/>
              <a:gd name="T7" fmla="*/ 61 h 301"/>
              <a:gd name="T8" fmla="*/ 53 w 60"/>
              <a:gd name="T9" fmla="*/ 30 h 301"/>
              <a:gd name="T10" fmla="*/ 60 w 60"/>
              <a:gd name="T11" fmla="*/ 0 h 301"/>
            </a:gdLst>
            <a:ahLst/>
            <a:cxnLst>
              <a:cxn ang="0">
                <a:pos x="T0" y="T1"/>
              </a:cxn>
              <a:cxn ang="0">
                <a:pos x="T2" y="T3"/>
              </a:cxn>
              <a:cxn ang="0">
                <a:pos x="T4" y="T5"/>
              </a:cxn>
              <a:cxn ang="0">
                <a:pos x="T6" y="T7"/>
              </a:cxn>
              <a:cxn ang="0">
                <a:pos x="T8" y="T9"/>
              </a:cxn>
              <a:cxn ang="0">
                <a:pos x="T10" y="T11"/>
              </a:cxn>
            </a:cxnLst>
            <a:rect l="0" t="0" r="r" b="b"/>
            <a:pathLst>
              <a:path w="60" h="301">
                <a:moveTo>
                  <a:pt x="0" y="301"/>
                </a:moveTo>
                <a:lnTo>
                  <a:pt x="15" y="217"/>
                </a:lnTo>
                <a:lnTo>
                  <a:pt x="30" y="133"/>
                </a:lnTo>
                <a:lnTo>
                  <a:pt x="45" y="61"/>
                </a:lnTo>
                <a:lnTo>
                  <a:pt x="53" y="30"/>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30" name="Freeform 142"/>
          <p:cNvSpPr>
            <a:spLocks/>
          </p:cNvSpPr>
          <p:nvPr/>
        </p:nvSpPr>
        <p:spPr bwMode="auto">
          <a:xfrm>
            <a:off x="3797300" y="2479675"/>
            <a:ext cx="79375" cy="146050"/>
          </a:xfrm>
          <a:custGeom>
            <a:avLst/>
            <a:gdLst>
              <a:gd name="T0" fmla="*/ 0 w 60"/>
              <a:gd name="T1" fmla="*/ 108 h 108"/>
              <a:gd name="T2" fmla="*/ 15 w 60"/>
              <a:gd name="T3" fmla="*/ 72 h 108"/>
              <a:gd name="T4" fmla="*/ 30 w 60"/>
              <a:gd name="T5" fmla="*/ 36 h 108"/>
              <a:gd name="T6" fmla="*/ 45 w 60"/>
              <a:gd name="T7" fmla="*/ 18 h 108"/>
              <a:gd name="T8" fmla="*/ 60 w 60"/>
              <a:gd name="T9" fmla="*/ 0 h 108"/>
            </a:gdLst>
            <a:ahLst/>
            <a:cxnLst>
              <a:cxn ang="0">
                <a:pos x="T0" y="T1"/>
              </a:cxn>
              <a:cxn ang="0">
                <a:pos x="T2" y="T3"/>
              </a:cxn>
              <a:cxn ang="0">
                <a:pos x="T4" y="T5"/>
              </a:cxn>
              <a:cxn ang="0">
                <a:pos x="T6" y="T7"/>
              </a:cxn>
              <a:cxn ang="0">
                <a:pos x="T8" y="T9"/>
              </a:cxn>
            </a:cxnLst>
            <a:rect l="0" t="0" r="r" b="b"/>
            <a:pathLst>
              <a:path w="60" h="108">
                <a:moveTo>
                  <a:pt x="0" y="108"/>
                </a:moveTo>
                <a:lnTo>
                  <a:pt x="15" y="72"/>
                </a:lnTo>
                <a:lnTo>
                  <a:pt x="30" y="36"/>
                </a:lnTo>
                <a:lnTo>
                  <a:pt x="45" y="18"/>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31" name="Freeform 143"/>
          <p:cNvSpPr>
            <a:spLocks/>
          </p:cNvSpPr>
          <p:nvPr/>
        </p:nvSpPr>
        <p:spPr bwMode="auto">
          <a:xfrm>
            <a:off x="3876675" y="2454275"/>
            <a:ext cx="82550" cy="25400"/>
          </a:xfrm>
          <a:custGeom>
            <a:avLst/>
            <a:gdLst>
              <a:gd name="T0" fmla="*/ 0 w 60"/>
              <a:gd name="T1" fmla="*/ 18 h 18"/>
              <a:gd name="T2" fmla="*/ 15 w 60"/>
              <a:gd name="T3" fmla="*/ 6 h 18"/>
              <a:gd name="T4" fmla="*/ 30 w 60"/>
              <a:gd name="T5" fmla="*/ 0 h 18"/>
              <a:gd name="T6" fmla="*/ 45 w 60"/>
              <a:gd name="T7" fmla="*/ 0 h 18"/>
              <a:gd name="T8" fmla="*/ 60 w 60"/>
              <a:gd name="T9" fmla="*/ 6 h 18"/>
            </a:gdLst>
            <a:ahLst/>
            <a:cxnLst>
              <a:cxn ang="0">
                <a:pos x="T0" y="T1"/>
              </a:cxn>
              <a:cxn ang="0">
                <a:pos x="T2" y="T3"/>
              </a:cxn>
              <a:cxn ang="0">
                <a:pos x="T4" y="T5"/>
              </a:cxn>
              <a:cxn ang="0">
                <a:pos x="T6" y="T7"/>
              </a:cxn>
              <a:cxn ang="0">
                <a:pos x="T8" y="T9"/>
              </a:cxn>
            </a:cxnLst>
            <a:rect l="0" t="0" r="r" b="b"/>
            <a:pathLst>
              <a:path w="60" h="18">
                <a:moveTo>
                  <a:pt x="0" y="18"/>
                </a:moveTo>
                <a:lnTo>
                  <a:pt x="15" y="6"/>
                </a:lnTo>
                <a:lnTo>
                  <a:pt x="30" y="0"/>
                </a:lnTo>
                <a:lnTo>
                  <a:pt x="45" y="0"/>
                </a:lnTo>
                <a:lnTo>
                  <a:pt x="60" y="6"/>
                </a:lnTo>
              </a:path>
            </a:pathLst>
          </a:custGeom>
          <a:solidFill>
            <a:srgbClr val="FFFFCC">
              <a:alpha val="50000"/>
            </a:srgbClr>
          </a:solidFill>
          <a:ln w="34925">
            <a:solidFill>
              <a:srgbClr val="00FF00"/>
            </a:solidFill>
            <a:round/>
            <a:headEnd/>
            <a:tailEnd/>
          </a:ln>
        </p:spPr>
        <p:txBody>
          <a:bodyPr/>
          <a:lstStyle/>
          <a:p>
            <a:endParaRPr lang="he-IL"/>
          </a:p>
        </p:txBody>
      </p:sp>
      <p:sp>
        <p:nvSpPr>
          <p:cNvPr id="114832" name="Freeform 144"/>
          <p:cNvSpPr>
            <a:spLocks/>
          </p:cNvSpPr>
          <p:nvPr/>
        </p:nvSpPr>
        <p:spPr bwMode="auto">
          <a:xfrm>
            <a:off x="3959225" y="2463800"/>
            <a:ext cx="77788" cy="104775"/>
          </a:xfrm>
          <a:custGeom>
            <a:avLst/>
            <a:gdLst>
              <a:gd name="T0" fmla="*/ 0 w 59"/>
              <a:gd name="T1" fmla="*/ 0 h 78"/>
              <a:gd name="T2" fmla="*/ 14 w 59"/>
              <a:gd name="T3" fmla="*/ 12 h 78"/>
              <a:gd name="T4" fmla="*/ 29 w 59"/>
              <a:gd name="T5" fmla="*/ 30 h 78"/>
              <a:gd name="T6" fmla="*/ 44 w 59"/>
              <a:gd name="T7" fmla="*/ 48 h 78"/>
              <a:gd name="T8" fmla="*/ 59 w 59"/>
              <a:gd name="T9" fmla="*/ 78 h 78"/>
            </a:gdLst>
            <a:ahLst/>
            <a:cxnLst>
              <a:cxn ang="0">
                <a:pos x="T0" y="T1"/>
              </a:cxn>
              <a:cxn ang="0">
                <a:pos x="T2" y="T3"/>
              </a:cxn>
              <a:cxn ang="0">
                <a:pos x="T4" y="T5"/>
              </a:cxn>
              <a:cxn ang="0">
                <a:pos x="T6" y="T7"/>
              </a:cxn>
              <a:cxn ang="0">
                <a:pos x="T8" y="T9"/>
              </a:cxn>
            </a:cxnLst>
            <a:rect l="0" t="0" r="r" b="b"/>
            <a:pathLst>
              <a:path w="59" h="78">
                <a:moveTo>
                  <a:pt x="0" y="0"/>
                </a:moveTo>
                <a:lnTo>
                  <a:pt x="14" y="12"/>
                </a:lnTo>
                <a:lnTo>
                  <a:pt x="29" y="30"/>
                </a:lnTo>
                <a:lnTo>
                  <a:pt x="44" y="48"/>
                </a:lnTo>
                <a:lnTo>
                  <a:pt x="59" y="78"/>
                </a:lnTo>
              </a:path>
            </a:pathLst>
          </a:custGeom>
          <a:solidFill>
            <a:srgbClr val="FFFFCC">
              <a:alpha val="50000"/>
            </a:srgbClr>
          </a:solidFill>
          <a:ln w="34925">
            <a:solidFill>
              <a:srgbClr val="00FF00"/>
            </a:solidFill>
            <a:round/>
            <a:headEnd/>
            <a:tailEnd/>
          </a:ln>
        </p:spPr>
        <p:txBody>
          <a:bodyPr/>
          <a:lstStyle/>
          <a:p>
            <a:endParaRPr lang="he-IL"/>
          </a:p>
        </p:txBody>
      </p:sp>
      <p:sp>
        <p:nvSpPr>
          <p:cNvPr id="114833" name="Freeform 145"/>
          <p:cNvSpPr>
            <a:spLocks/>
          </p:cNvSpPr>
          <p:nvPr/>
        </p:nvSpPr>
        <p:spPr bwMode="auto">
          <a:xfrm>
            <a:off x="4037013" y="2568575"/>
            <a:ext cx="82550" cy="214313"/>
          </a:xfrm>
          <a:custGeom>
            <a:avLst/>
            <a:gdLst>
              <a:gd name="T0" fmla="*/ 0 w 60"/>
              <a:gd name="T1" fmla="*/ 0 h 157"/>
              <a:gd name="T2" fmla="*/ 15 w 60"/>
              <a:gd name="T3" fmla="*/ 30 h 157"/>
              <a:gd name="T4" fmla="*/ 30 w 60"/>
              <a:gd name="T5" fmla="*/ 66 h 157"/>
              <a:gd name="T6" fmla="*/ 45 w 60"/>
              <a:gd name="T7" fmla="*/ 109 h 157"/>
              <a:gd name="T8" fmla="*/ 60 w 60"/>
              <a:gd name="T9" fmla="*/ 157 h 157"/>
            </a:gdLst>
            <a:ahLst/>
            <a:cxnLst>
              <a:cxn ang="0">
                <a:pos x="T0" y="T1"/>
              </a:cxn>
              <a:cxn ang="0">
                <a:pos x="T2" y="T3"/>
              </a:cxn>
              <a:cxn ang="0">
                <a:pos x="T4" y="T5"/>
              </a:cxn>
              <a:cxn ang="0">
                <a:pos x="T6" y="T7"/>
              </a:cxn>
              <a:cxn ang="0">
                <a:pos x="T8" y="T9"/>
              </a:cxn>
            </a:cxnLst>
            <a:rect l="0" t="0" r="r" b="b"/>
            <a:pathLst>
              <a:path w="60" h="157">
                <a:moveTo>
                  <a:pt x="0" y="0"/>
                </a:moveTo>
                <a:lnTo>
                  <a:pt x="15" y="30"/>
                </a:lnTo>
                <a:lnTo>
                  <a:pt x="30" y="66"/>
                </a:lnTo>
                <a:lnTo>
                  <a:pt x="45" y="109"/>
                </a:lnTo>
                <a:lnTo>
                  <a:pt x="60" y="157"/>
                </a:lnTo>
              </a:path>
            </a:pathLst>
          </a:custGeom>
          <a:solidFill>
            <a:srgbClr val="FFFFCC">
              <a:alpha val="50000"/>
            </a:srgbClr>
          </a:solidFill>
          <a:ln w="34925">
            <a:solidFill>
              <a:srgbClr val="00FF00"/>
            </a:solidFill>
            <a:round/>
            <a:headEnd/>
            <a:tailEnd/>
          </a:ln>
        </p:spPr>
        <p:txBody>
          <a:bodyPr/>
          <a:lstStyle/>
          <a:p>
            <a:endParaRPr lang="he-IL"/>
          </a:p>
        </p:txBody>
      </p:sp>
      <p:sp>
        <p:nvSpPr>
          <p:cNvPr id="114834" name="Freeform 146"/>
          <p:cNvSpPr>
            <a:spLocks/>
          </p:cNvSpPr>
          <p:nvPr/>
        </p:nvSpPr>
        <p:spPr bwMode="auto">
          <a:xfrm>
            <a:off x="4119563" y="2782888"/>
            <a:ext cx="79375" cy="301625"/>
          </a:xfrm>
          <a:custGeom>
            <a:avLst/>
            <a:gdLst>
              <a:gd name="T0" fmla="*/ 0 w 60"/>
              <a:gd name="T1" fmla="*/ 0 h 222"/>
              <a:gd name="T2" fmla="*/ 15 w 60"/>
              <a:gd name="T3" fmla="*/ 54 h 222"/>
              <a:gd name="T4" fmla="*/ 30 w 60"/>
              <a:gd name="T5" fmla="*/ 114 h 222"/>
              <a:gd name="T6" fmla="*/ 45 w 60"/>
              <a:gd name="T7" fmla="*/ 174 h 222"/>
              <a:gd name="T8" fmla="*/ 52 w 60"/>
              <a:gd name="T9" fmla="*/ 204 h 222"/>
              <a:gd name="T10" fmla="*/ 60 w 60"/>
              <a:gd name="T11" fmla="*/ 222 h 222"/>
            </a:gdLst>
            <a:ahLst/>
            <a:cxnLst>
              <a:cxn ang="0">
                <a:pos x="T0" y="T1"/>
              </a:cxn>
              <a:cxn ang="0">
                <a:pos x="T2" y="T3"/>
              </a:cxn>
              <a:cxn ang="0">
                <a:pos x="T4" y="T5"/>
              </a:cxn>
              <a:cxn ang="0">
                <a:pos x="T6" y="T7"/>
              </a:cxn>
              <a:cxn ang="0">
                <a:pos x="T8" y="T9"/>
              </a:cxn>
              <a:cxn ang="0">
                <a:pos x="T10" y="T11"/>
              </a:cxn>
            </a:cxnLst>
            <a:rect l="0" t="0" r="r" b="b"/>
            <a:pathLst>
              <a:path w="60" h="222">
                <a:moveTo>
                  <a:pt x="0" y="0"/>
                </a:moveTo>
                <a:lnTo>
                  <a:pt x="15" y="54"/>
                </a:lnTo>
                <a:lnTo>
                  <a:pt x="30" y="114"/>
                </a:lnTo>
                <a:lnTo>
                  <a:pt x="45" y="174"/>
                </a:lnTo>
                <a:lnTo>
                  <a:pt x="52" y="204"/>
                </a:lnTo>
                <a:lnTo>
                  <a:pt x="60" y="222"/>
                </a:lnTo>
              </a:path>
            </a:pathLst>
          </a:custGeom>
          <a:solidFill>
            <a:srgbClr val="FFFFCC">
              <a:alpha val="50000"/>
            </a:srgbClr>
          </a:solidFill>
          <a:ln w="34925">
            <a:solidFill>
              <a:srgbClr val="00FF00"/>
            </a:solidFill>
            <a:round/>
            <a:headEnd/>
            <a:tailEnd/>
          </a:ln>
        </p:spPr>
        <p:txBody>
          <a:bodyPr/>
          <a:lstStyle/>
          <a:p>
            <a:endParaRPr lang="he-IL"/>
          </a:p>
        </p:txBody>
      </p:sp>
      <p:sp>
        <p:nvSpPr>
          <p:cNvPr id="114835" name="Freeform 147"/>
          <p:cNvSpPr>
            <a:spLocks/>
          </p:cNvSpPr>
          <p:nvPr/>
        </p:nvSpPr>
        <p:spPr bwMode="auto">
          <a:xfrm>
            <a:off x="4198938" y="3084513"/>
            <a:ext cx="80962" cy="90487"/>
          </a:xfrm>
          <a:custGeom>
            <a:avLst/>
            <a:gdLst>
              <a:gd name="T0" fmla="*/ 0 w 59"/>
              <a:gd name="T1" fmla="*/ 0 h 66"/>
              <a:gd name="T2" fmla="*/ 15 w 59"/>
              <a:gd name="T3" fmla="*/ 18 h 66"/>
              <a:gd name="T4" fmla="*/ 30 w 59"/>
              <a:gd name="T5" fmla="*/ 30 h 66"/>
              <a:gd name="T6" fmla="*/ 45 w 59"/>
              <a:gd name="T7" fmla="*/ 42 h 66"/>
              <a:gd name="T8" fmla="*/ 59 w 59"/>
              <a:gd name="T9" fmla="*/ 66 h 66"/>
            </a:gdLst>
            <a:ahLst/>
            <a:cxnLst>
              <a:cxn ang="0">
                <a:pos x="T0" y="T1"/>
              </a:cxn>
              <a:cxn ang="0">
                <a:pos x="T2" y="T3"/>
              </a:cxn>
              <a:cxn ang="0">
                <a:pos x="T4" y="T5"/>
              </a:cxn>
              <a:cxn ang="0">
                <a:pos x="T6" y="T7"/>
              </a:cxn>
              <a:cxn ang="0">
                <a:pos x="T8" y="T9"/>
              </a:cxn>
            </a:cxnLst>
            <a:rect l="0" t="0" r="r" b="b"/>
            <a:pathLst>
              <a:path w="59" h="66">
                <a:moveTo>
                  <a:pt x="0" y="0"/>
                </a:moveTo>
                <a:lnTo>
                  <a:pt x="15" y="18"/>
                </a:lnTo>
                <a:lnTo>
                  <a:pt x="30" y="30"/>
                </a:lnTo>
                <a:lnTo>
                  <a:pt x="45" y="42"/>
                </a:lnTo>
                <a:lnTo>
                  <a:pt x="59" y="66"/>
                </a:lnTo>
              </a:path>
            </a:pathLst>
          </a:custGeom>
          <a:solidFill>
            <a:srgbClr val="FFFFCC">
              <a:alpha val="50000"/>
            </a:srgbClr>
          </a:solidFill>
          <a:ln w="34925">
            <a:solidFill>
              <a:srgbClr val="00FF00"/>
            </a:solidFill>
            <a:round/>
            <a:headEnd/>
            <a:tailEnd/>
          </a:ln>
        </p:spPr>
        <p:txBody>
          <a:bodyPr/>
          <a:lstStyle/>
          <a:p>
            <a:endParaRPr lang="he-IL"/>
          </a:p>
        </p:txBody>
      </p:sp>
      <p:sp>
        <p:nvSpPr>
          <p:cNvPr id="114836" name="Freeform 148"/>
          <p:cNvSpPr>
            <a:spLocks/>
          </p:cNvSpPr>
          <p:nvPr/>
        </p:nvSpPr>
        <p:spPr bwMode="auto">
          <a:xfrm>
            <a:off x="4279900" y="3175000"/>
            <a:ext cx="79375" cy="358775"/>
          </a:xfrm>
          <a:custGeom>
            <a:avLst/>
            <a:gdLst>
              <a:gd name="T0" fmla="*/ 0 w 60"/>
              <a:gd name="T1" fmla="*/ 0 h 265"/>
              <a:gd name="T2" fmla="*/ 8 w 60"/>
              <a:gd name="T3" fmla="*/ 24 h 265"/>
              <a:gd name="T4" fmla="*/ 15 w 60"/>
              <a:gd name="T5" fmla="*/ 54 h 265"/>
              <a:gd name="T6" fmla="*/ 30 w 60"/>
              <a:gd name="T7" fmla="*/ 127 h 265"/>
              <a:gd name="T8" fmla="*/ 45 w 60"/>
              <a:gd name="T9" fmla="*/ 205 h 265"/>
              <a:gd name="T10" fmla="*/ 53 w 60"/>
              <a:gd name="T11" fmla="*/ 235 h 265"/>
              <a:gd name="T12" fmla="*/ 60 w 60"/>
              <a:gd name="T13" fmla="*/ 265 h 265"/>
            </a:gdLst>
            <a:ahLst/>
            <a:cxnLst>
              <a:cxn ang="0">
                <a:pos x="T0" y="T1"/>
              </a:cxn>
              <a:cxn ang="0">
                <a:pos x="T2" y="T3"/>
              </a:cxn>
              <a:cxn ang="0">
                <a:pos x="T4" y="T5"/>
              </a:cxn>
              <a:cxn ang="0">
                <a:pos x="T6" y="T7"/>
              </a:cxn>
              <a:cxn ang="0">
                <a:pos x="T8" y="T9"/>
              </a:cxn>
              <a:cxn ang="0">
                <a:pos x="T10" y="T11"/>
              </a:cxn>
              <a:cxn ang="0">
                <a:pos x="T12" y="T13"/>
              </a:cxn>
            </a:cxnLst>
            <a:rect l="0" t="0" r="r" b="b"/>
            <a:pathLst>
              <a:path w="60" h="265">
                <a:moveTo>
                  <a:pt x="0" y="0"/>
                </a:moveTo>
                <a:lnTo>
                  <a:pt x="8" y="24"/>
                </a:lnTo>
                <a:lnTo>
                  <a:pt x="15" y="54"/>
                </a:lnTo>
                <a:lnTo>
                  <a:pt x="30" y="127"/>
                </a:lnTo>
                <a:lnTo>
                  <a:pt x="45" y="205"/>
                </a:lnTo>
                <a:lnTo>
                  <a:pt x="53" y="235"/>
                </a:lnTo>
                <a:lnTo>
                  <a:pt x="60" y="265"/>
                </a:lnTo>
              </a:path>
            </a:pathLst>
          </a:custGeom>
          <a:solidFill>
            <a:srgbClr val="FFFFCC">
              <a:alpha val="50000"/>
            </a:srgbClr>
          </a:solidFill>
          <a:ln w="34925">
            <a:solidFill>
              <a:srgbClr val="00FF00"/>
            </a:solidFill>
            <a:round/>
            <a:headEnd/>
            <a:tailEnd/>
          </a:ln>
        </p:spPr>
        <p:txBody>
          <a:bodyPr/>
          <a:lstStyle/>
          <a:p>
            <a:endParaRPr lang="he-IL"/>
          </a:p>
        </p:txBody>
      </p:sp>
      <p:sp>
        <p:nvSpPr>
          <p:cNvPr id="114837" name="Freeform 149"/>
          <p:cNvSpPr>
            <a:spLocks/>
          </p:cNvSpPr>
          <p:nvPr/>
        </p:nvSpPr>
        <p:spPr bwMode="auto">
          <a:xfrm>
            <a:off x="4359275" y="3533775"/>
            <a:ext cx="82550" cy="180975"/>
          </a:xfrm>
          <a:custGeom>
            <a:avLst/>
            <a:gdLst>
              <a:gd name="T0" fmla="*/ 0 w 60"/>
              <a:gd name="T1" fmla="*/ 0 h 132"/>
              <a:gd name="T2" fmla="*/ 15 w 60"/>
              <a:gd name="T3" fmla="*/ 42 h 132"/>
              <a:gd name="T4" fmla="*/ 30 w 60"/>
              <a:gd name="T5" fmla="*/ 72 h 132"/>
              <a:gd name="T6" fmla="*/ 45 w 60"/>
              <a:gd name="T7" fmla="*/ 102 h 132"/>
              <a:gd name="T8" fmla="*/ 60 w 60"/>
              <a:gd name="T9" fmla="*/ 132 h 132"/>
            </a:gdLst>
            <a:ahLst/>
            <a:cxnLst>
              <a:cxn ang="0">
                <a:pos x="T0" y="T1"/>
              </a:cxn>
              <a:cxn ang="0">
                <a:pos x="T2" y="T3"/>
              </a:cxn>
              <a:cxn ang="0">
                <a:pos x="T4" y="T5"/>
              </a:cxn>
              <a:cxn ang="0">
                <a:pos x="T6" y="T7"/>
              </a:cxn>
              <a:cxn ang="0">
                <a:pos x="T8" y="T9"/>
              </a:cxn>
            </a:cxnLst>
            <a:rect l="0" t="0" r="r" b="b"/>
            <a:pathLst>
              <a:path w="60" h="132">
                <a:moveTo>
                  <a:pt x="0" y="0"/>
                </a:moveTo>
                <a:lnTo>
                  <a:pt x="15" y="42"/>
                </a:lnTo>
                <a:lnTo>
                  <a:pt x="30" y="72"/>
                </a:lnTo>
                <a:lnTo>
                  <a:pt x="45" y="102"/>
                </a:lnTo>
                <a:lnTo>
                  <a:pt x="60" y="132"/>
                </a:lnTo>
              </a:path>
            </a:pathLst>
          </a:custGeom>
          <a:solidFill>
            <a:srgbClr val="FFFFCC">
              <a:alpha val="50000"/>
            </a:srgbClr>
          </a:solidFill>
          <a:ln w="34925">
            <a:solidFill>
              <a:srgbClr val="00FF00"/>
            </a:solidFill>
            <a:round/>
            <a:headEnd/>
            <a:tailEnd/>
          </a:ln>
        </p:spPr>
        <p:txBody>
          <a:bodyPr/>
          <a:lstStyle/>
          <a:p>
            <a:endParaRPr lang="he-IL"/>
          </a:p>
        </p:txBody>
      </p:sp>
      <p:sp>
        <p:nvSpPr>
          <p:cNvPr id="114838" name="Freeform 150"/>
          <p:cNvSpPr>
            <a:spLocks/>
          </p:cNvSpPr>
          <p:nvPr/>
        </p:nvSpPr>
        <p:spPr bwMode="auto">
          <a:xfrm>
            <a:off x="4441825" y="3714750"/>
            <a:ext cx="79375" cy="195263"/>
          </a:xfrm>
          <a:custGeom>
            <a:avLst/>
            <a:gdLst>
              <a:gd name="T0" fmla="*/ 0 w 60"/>
              <a:gd name="T1" fmla="*/ 0 h 144"/>
              <a:gd name="T2" fmla="*/ 15 w 60"/>
              <a:gd name="T3" fmla="*/ 30 h 144"/>
              <a:gd name="T4" fmla="*/ 30 w 60"/>
              <a:gd name="T5" fmla="*/ 60 h 144"/>
              <a:gd name="T6" fmla="*/ 45 w 60"/>
              <a:gd name="T7" fmla="*/ 96 h 144"/>
              <a:gd name="T8" fmla="*/ 60 w 60"/>
              <a:gd name="T9" fmla="*/ 144 h 144"/>
            </a:gdLst>
            <a:ahLst/>
            <a:cxnLst>
              <a:cxn ang="0">
                <a:pos x="T0" y="T1"/>
              </a:cxn>
              <a:cxn ang="0">
                <a:pos x="T2" y="T3"/>
              </a:cxn>
              <a:cxn ang="0">
                <a:pos x="T4" y="T5"/>
              </a:cxn>
              <a:cxn ang="0">
                <a:pos x="T6" y="T7"/>
              </a:cxn>
              <a:cxn ang="0">
                <a:pos x="T8" y="T9"/>
              </a:cxn>
            </a:cxnLst>
            <a:rect l="0" t="0" r="r" b="b"/>
            <a:pathLst>
              <a:path w="60" h="144">
                <a:moveTo>
                  <a:pt x="0" y="0"/>
                </a:moveTo>
                <a:lnTo>
                  <a:pt x="15" y="30"/>
                </a:lnTo>
                <a:lnTo>
                  <a:pt x="30" y="60"/>
                </a:lnTo>
                <a:lnTo>
                  <a:pt x="45" y="96"/>
                </a:lnTo>
                <a:lnTo>
                  <a:pt x="60" y="144"/>
                </a:lnTo>
              </a:path>
            </a:pathLst>
          </a:custGeom>
          <a:solidFill>
            <a:srgbClr val="FFFFCC">
              <a:alpha val="50000"/>
            </a:srgbClr>
          </a:solidFill>
          <a:ln w="34925">
            <a:solidFill>
              <a:srgbClr val="00FF00"/>
            </a:solidFill>
            <a:round/>
            <a:headEnd/>
            <a:tailEnd/>
          </a:ln>
        </p:spPr>
        <p:txBody>
          <a:bodyPr/>
          <a:lstStyle/>
          <a:p>
            <a:endParaRPr lang="he-IL"/>
          </a:p>
        </p:txBody>
      </p:sp>
      <p:sp>
        <p:nvSpPr>
          <p:cNvPr id="114839" name="Freeform 151"/>
          <p:cNvSpPr>
            <a:spLocks/>
          </p:cNvSpPr>
          <p:nvPr/>
        </p:nvSpPr>
        <p:spPr bwMode="auto">
          <a:xfrm>
            <a:off x="4521200" y="3910013"/>
            <a:ext cx="80963" cy="385762"/>
          </a:xfrm>
          <a:custGeom>
            <a:avLst/>
            <a:gdLst>
              <a:gd name="T0" fmla="*/ 0 w 59"/>
              <a:gd name="T1" fmla="*/ 0 h 283"/>
              <a:gd name="T2" fmla="*/ 7 w 59"/>
              <a:gd name="T3" fmla="*/ 31 h 283"/>
              <a:gd name="T4" fmla="*/ 15 w 59"/>
              <a:gd name="T5" fmla="*/ 67 h 283"/>
              <a:gd name="T6" fmla="*/ 30 w 59"/>
              <a:gd name="T7" fmla="*/ 145 h 283"/>
              <a:gd name="T8" fmla="*/ 44 w 59"/>
              <a:gd name="T9" fmla="*/ 223 h 283"/>
              <a:gd name="T10" fmla="*/ 52 w 59"/>
              <a:gd name="T11" fmla="*/ 259 h 283"/>
              <a:gd name="T12" fmla="*/ 59 w 59"/>
              <a:gd name="T13" fmla="*/ 283 h 283"/>
            </a:gdLst>
            <a:ahLst/>
            <a:cxnLst>
              <a:cxn ang="0">
                <a:pos x="T0" y="T1"/>
              </a:cxn>
              <a:cxn ang="0">
                <a:pos x="T2" y="T3"/>
              </a:cxn>
              <a:cxn ang="0">
                <a:pos x="T4" y="T5"/>
              </a:cxn>
              <a:cxn ang="0">
                <a:pos x="T6" y="T7"/>
              </a:cxn>
              <a:cxn ang="0">
                <a:pos x="T8" y="T9"/>
              </a:cxn>
              <a:cxn ang="0">
                <a:pos x="T10" y="T11"/>
              </a:cxn>
              <a:cxn ang="0">
                <a:pos x="T12" y="T13"/>
              </a:cxn>
            </a:cxnLst>
            <a:rect l="0" t="0" r="r" b="b"/>
            <a:pathLst>
              <a:path w="59" h="283">
                <a:moveTo>
                  <a:pt x="0" y="0"/>
                </a:moveTo>
                <a:lnTo>
                  <a:pt x="7" y="31"/>
                </a:lnTo>
                <a:lnTo>
                  <a:pt x="15" y="67"/>
                </a:lnTo>
                <a:lnTo>
                  <a:pt x="30" y="145"/>
                </a:lnTo>
                <a:lnTo>
                  <a:pt x="44" y="223"/>
                </a:lnTo>
                <a:lnTo>
                  <a:pt x="52" y="259"/>
                </a:lnTo>
                <a:lnTo>
                  <a:pt x="59" y="283"/>
                </a:lnTo>
              </a:path>
            </a:pathLst>
          </a:custGeom>
          <a:solidFill>
            <a:srgbClr val="FFFFCC">
              <a:alpha val="50000"/>
            </a:srgbClr>
          </a:solidFill>
          <a:ln w="34925">
            <a:solidFill>
              <a:srgbClr val="00FF00"/>
            </a:solidFill>
            <a:round/>
            <a:headEnd/>
            <a:tailEnd/>
          </a:ln>
        </p:spPr>
        <p:txBody>
          <a:bodyPr/>
          <a:lstStyle/>
          <a:p>
            <a:endParaRPr lang="he-IL"/>
          </a:p>
        </p:txBody>
      </p:sp>
      <p:sp>
        <p:nvSpPr>
          <p:cNvPr id="114840" name="Freeform 152"/>
          <p:cNvSpPr>
            <a:spLocks/>
          </p:cNvSpPr>
          <p:nvPr/>
        </p:nvSpPr>
        <p:spPr bwMode="auto">
          <a:xfrm>
            <a:off x="4602163" y="4295775"/>
            <a:ext cx="79375" cy="122238"/>
          </a:xfrm>
          <a:custGeom>
            <a:avLst/>
            <a:gdLst>
              <a:gd name="T0" fmla="*/ 0 w 60"/>
              <a:gd name="T1" fmla="*/ 0 h 90"/>
              <a:gd name="T2" fmla="*/ 15 w 60"/>
              <a:gd name="T3" fmla="*/ 30 h 90"/>
              <a:gd name="T4" fmla="*/ 30 w 60"/>
              <a:gd name="T5" fmla="*/ 54 h 90"/>
              <a:gd name="T6" fmla="*/ 45 w 60"/>
              <a:gd name="T7" fmla="*/ 72 h 90"/>
              <a:gd name="T8" fmla="*/ 60 w 60"/>
              <a:gd name="T9" fmla="*/ 90 h 90"/>
            </a:gdLst>
            <a:ahLst/>
            <a:cxnLst>
              <a:cxn ang="0">
                <a:pos x="T0" y="T1"/>
              </a:cxn>
              <a:cxn ang="0">
                <a:pos x="T2" y="T3"/>
              </a:cxn>
              <a:cxn ang="0">
                <a:pos x="T4" y="T5"/>
              </a:cxn>
              <a:cxn ang="0">
                <a:pos x="T6" y="T7"/>
              </a:cxn>
              <a:cxn ang="0">
                <a:pos x="T8" y="T9"/>
              </a:cxn>
            </a:cxnLst>
            <a:rect l="0" t="0" r="r" b="b"/>
            <a:pathLst>
              <a:path w="60" h="90">
                <a:moveTo>
                  <a:pt x="0" y="0"/>
                </a:moveTo>
                <a:lnTo>
                  <a:pt x="15" y="30"/>
                </a:lnTo>
                <a:lnTo>
                  <a:pt x="30" y="54"/>
                </a:lnTo>
                <a:lnTo>
                  <a:pt x="45" y="72"/>
                </a:lnTo>
                <a:lnTo>
                  <a:pt x="60" y="90"/>
                </a:lnTo>
              </a:path>
            </a:pathLst>
          </a:custGeom>
          <a:solidFill>
            <a:srgbClr val="FFFFCC">
              <a:alpha val="50000"/>
            </a:srgbClr>
          </a:solidFill>
          <a:ln w="34925">
            <a:solidFill>
              <a:srgbClr val="00FF00"/>
            </a:solidFill>
            <a:round/>
            <a:headEnd/>
            <a:tailEnd/>
          </a:ln>
        </p:spPr>
        <p:txBody>
          <a:bodyPr/>
          <a:lstStyle/>
          <a:p>
            <a:endParaRPr lang="he-IL"/>
          </a:p>
        </p:txBody>
      </p:sp>
      <p:sp>
        <p:nvSpPr>
          <p:cNvPr id="114841" name="Freeform 153"/>
          <p:cNvSpPr>
            <a:spLocks/>
          </p:cNvSpPr>
          <p:nvPr/>
        </p:nvSpPr>
        <p:spPr bwMode="auto">
          <a:xfrm>
            <a:off x="4681538" y="4418013"/>
            <a:ext cx="82550" cy="188912"/>
          </a:xfrm>
          <a:custGeom>
            <a:avLst/>
            <a:gdLst>
              <a:gd name="T0" fmla="*/ 0 w 60"/>
              <a:gd name="T1" fmla="*/ 0 h 139"/>
              <a:gd name="T2" fmla="*/ 15 w 60"/>
              <a:gd name="T3" fmla="*/ 36 h 139"/>
              <a:gd name="T4" fmla="*/ 30 w 60"/>
              <a:gd name="T5" fmla="*/ 78 h 139"/>
              <a:gd name="T6" fmla="*/ 45 w 60"/>
              <a:gd name="T7" fmla="*/ 115 h 139"/>
              <a:gd name="T8" fmla="*/ 52 w 60"/>
              <a:gd name="T9" fmla="*/ 127 h 139"/>
              <a:gd name="T10" fmla="*/ 60 w 60"/>
              <a:gd name="T11" fmla="*/ 139 h 139"/>
            </a:gdLst>
            <a:ahLst/>
            <a:cxnLst>
              <a:cxn ang="0">
                <a:pos x="T0" y="T1"/>
              </a:cxn>
              <a:cxn ang="0">
                <a:pos x="T2" y="T3"/>
              </a:cxn>
              <a:cxn ang="0">
                <a:pos x="T4" y="T5"/>
              </a:cxn>
              <a:cxn ang="0">
                <a:pos x="T6" y="T7"/>
              </a:cxn>
              <a:cxn ang="0">
                <a:pos x="T8" y="T9"/>
              </a:cxn>
              <a:cxn ang="0">
                <a:pos x="T10" y="T11"/>
              </a:cxn>
            </a:cxnLst>
            <a:rect l="0" t="0" r="r" b="b"/>
            <a:pathLst>
              <a:path w="60" h="139">
                <a:moveTo>
                  <a:pt x="0" y="0"/>
                </a:moveTo>
                <a:lnTo>
                  <a:pt x="15" y="36"/>
                </a:lnTo>
                <a:lnTo>
                  <a:pt x="30" y="78"/>
                </a:lnTo>
                <a:lnTo>
                  <a:pt x="45" y="115"/>
                </a:lnTo>
                <a:lnTo>
                  <a:pt x="52" y="127"/>
                </a:lnTo>
                <a:lnTo>
                  <a:pt x="60" y="139"/>
                </a:lnTo>
              </a:path>
            </a:pathLst>
          </a:custGeom>
          <a:solidFill>
            <a:srgbClr val="FFFFCC">
              <a:alpha val="50000"/>
            </a:srgbClr>
          </a:solidFill>
          <a:ln w="34925">
            <a:solidFill>
              <a:srgbClr val="00FF00"/>
            </a:solidFill>
            <a:round/>
            <a:headEnd/>
            <a:tailEnd/>
          </a:ln>
        </p:spPr>
        <p:txBody>
          <a:bodyPr/>
          <a:lstStyle/>
          <a:p>
            <a:endParaRPr lang="he-IL"/>
          </a:p>
        </p:txBody>
      </p:sp>
      <p:sp>
        <p:nvSpPr>
          <p:cNvPr id="114842" name="Freeform 154"/>
          <p:cNvSpPr>
            <a:spLocks/>
          </p:cNvSpPr>
          <p:nvPr/>
        </p:nvSpPr>
        <p:spPr bwMode="auto">
          <a:xfrm>
            <a:off x="4764088" y="4591050"/>
            <a:ext cx="79375" cy="25400"/>
          </a:xfrm>
          <a:custGeom>
            <a:avLst/>
            <a:gdLst>
              <a:gd name="T0" fmla="*/ 0 w 60"/>
              <a:gd name="T1" fmla="*/ 12 h 18"/>
              <a:gd name="T2" fmla="*/ 7 w 60"/>
              <a:gd name="T3" fmla="*/ 18 h 18"/>
              <a:gd name="T4" fmla="*/ 15 w 60"/>
              <a:gd name="T5" fmla="*/ 18 h 18"/>
              <a:gd name="T6" fmla="*/ 30 w 60"/>
              <a:gd name="T7" fmla="*/ 6 h 18"/>
              <a:gd name="T8" fmla="*/ 45 w 60"/>
              <a:gd name="T9" fmla="*/ 0 h 18"/>
              <a:gd name="T10" fmla="*/ 52 w 60"/>
              <a:gd name="T11" fmla="*/ 0 h 18"/>
              <a:gd name="T12" fmla="*/ 60 w 60"/>
              <a:gd name="T13" fmla="*/ 6 h 18"/>
            </a:gdLst>
            <a:ahLst/>
            <a:cxnLst>
              <a:cxn ang="0">
                <a:pos x="T0" y="T1"/>
              </a:cxn>
              <a:cxn ang="0">
                <a:pos x="T2" y="T3"/>
              </a:cxn>
              <a:cxn ang="0">
                <a:pos x="T4" y="T5"/>
              </a:cxn>
              <a:cxn ang="0">
                <a:pos x="T6" y="T7"/>
              </a:cxn>
              <a:cxn ang="0">
                <a:pos x="T8" y="T9"/>
              </a:cxn>
              <a:cxn ang="0">
                <a:pos x="T10" y="T11"/>
              </a:cxn>
              <a:cxn ang="0">
                <a:pos x="T12" y="T13"/>
              </a:cxn>
            </a:cxnLst>
            <a:rect l="0" t="0" r="r" b="b"/>
            <a:pathLst>
              <a:path w="60" h="18">
                <a:moveTo>
                  <a:pt x="0" y="12"/>
                </a:moveTo>
                <a:lnTo>
                  <a:pt x="7" y="18"/>
                </a:lnTo>
                <a:lnTo>
                  <a:pt x="15" y="18"/>
                </a:lnTo>
                <a:lnTo>
                  <a:pt x="30" y="6"/>
                </a:lnTo>
                <a:lnTo>
                  <a:pt x="45" y="0"/>
                </a:lnTo>
                <a:lnTo>
                  <a:pt x="52" y="0"/>
                </a:lnTo>
                <a:lnTo>
                  <a:pt x="60" y="6"/>
                </a:lnTo>
              </a:path>
            </a:pathLst>
          </a:custGeom>
          <a:solidFill>
            <a:srgbClr val="FFFFCC">
              <a:alpha val="50000"/>
            </a:srgbClr>
          </a:solidFill>
          <a:ln w="34925">
            <a:solidFill>
              <a:srgbClr val="00FF00"/>
            </a:solidFill>
            <a:round/>
            <a:headEnd/>
            <a:tailEnd/>
          </a:ln>
        </p:spPr>
        <p:txBody>
          <a:bodyPr/>
          <a:lstStyle/>
          <a:p>
            <a:endParaRPr lang="he-IL"/>
          </a:p>
        </p:txBody>
      </p:sp>
      <p:sp>
        <p:nvSpPr>
          <p:cNvPr id="114843" name="Freeform 155"/>
          <p:cNvSpPr>
            <a:spLocks/>
          </p:cNvSpPr>
          <p:nvPr/>
        </p:nvSpPr>
        <p:spPr bwMode="auto">
          <a:xfrm>
            <a:off x="4843463" y="4598988"/>
            <a:ext cx="80962" cy="196850"/>
          </a:xfrm>
          <a:custGeom>
            <a:avLst/>
            <a:gdLst>
              <a:gd name="T0" fmla="*/ 0 w 59"/>
              <a:gd name="T1" fmla="*/ 0 h 144"/>
              <a:gd name="T2" fmla="*/ 7 w 59"/>
              <a:gd name="T3" fmla="*/ 12 h 144"/>
              <a:gd name="T4" fmla="*/ 15 w 59"/>
              <a:gd name="T5" fmla="*/ 30 h 144"/>
              <a:gd name="T6" fmla="*/ 29 w 59"/>
              <a:gd name="T7" fmla="*/ 72 h 144"/>
              <a:gd name="T8" fmla="*/ 44 w 59"/>
              <a:gd name="T9" fmla="*/ 114 h 144"/>
              <a:gd name="T10" fmla="*/ 52 w 59"/>
              <a:gd name="T11" fmla="*/ 132 h 144"/>
              <a:gd name="T12" fmla="*/ 59 w 59"/>
              <a:gd name="T13" fmla="*/ 144 h 144"/>
            </a:gdLst>
            <a:ahLst/>
            <a:cxnLst>
              <a:cxn ang="0">
                <a:pos x="T0" y="T1"/>
              </a:cxn>
              <a:cxn ang="0">
                <a:pos x="T2" y="T3"/>
              </a:cxn>
              <a:cxn ang="0">
                <a:pos x="T4" y="T5"/>
              </a:cxn>
              <a:cxn ang="0">
                <a:pos x="T6" y="T7"/>
              </a:cxn>
              <a:cxn ang="0">
                <a:pos x="T8" y="T9"/>
              </a:cxn>
              <a:cxn ang="0">
                <a:pos x="T10" y="T11"/>
              </a:cxn>
              <a:cxn ang="0">
                <a:pos x="T12" y="T13"/>
              </a:cxn>
            </a:cxnLst>
            <a:rect l="0" t="0" r="r" b="b"/>
            <a:pathLst>
              <a:path w="59" h="144">
                <a:moveTo>
                  <a:pt x="0" y="0"/>
                </a:moveTo>
                <a:lnTo>
                  <a:pt x="7" y="12"/>
                </a:lnTo>
                <a:lnTo>
                  <a:pt x="15" y="30"/>
                </a:lnTo>
                <a:lnTo>
                  <a:pt x="29" y="72"/>
                </a:lnTo>
                <a:lnTo>
                  <a:pt x="44" y="114"/>
                </a:lnTo>
                <a:lnTo>
                  <a:pt x="52" y="132"/>
                </a:lnTo>
                <a:lnTo>
                  <a:pt x="59" y="144"/>
                </a:lnTo>
              </a:path>
            </a:pathLst>
          </a:custGeom>
          <a:solidFill>
            <a:srgbClr val="FFFFCC">
              <a:alpha val="50000"/>
            </a:srgbClr>
          </a:solidFill>
          <a:ln w="34925">
            <a:solidFill>
              <a:srgbClr val="00FF00"/>
            </a:solidFill>
            <a:round/>
            <a:headEnd/>
            <a:tailEnd/>
          </a:ln>
        </p:spPr>
        <p:txBody>
          <a:bodyPr/>
          <a:lstStyle/>
          <a:p>
            <a:endParaRPr lang="he-IL"/>
          </a:p>
        </p:txBody>
      </p:sp>
      <p:sp>
        <p:nvSpPr>
          <p:cNvPr id="114844" name="Freeform 156"/>
          <p:cNvSpPr>
            <a:spLocks/>
          </p:cNvSpPr>
          <p:nvPr/>
        </p:nvSpPr>
        <p:spPr bwMode="auto">
          <a:xfrm>
            <a:off x="4924425" y="4795838"/>
            <a:ext cx="80963" cy="31750"/>
          </a:xfrm>
          <a:custGeom>
            <a:avLst/>
            <a:gdLst>
              <a:gd name="T0" fmla="*/ 0 w 60"/>
              <a:gd name="T1" fmla="*/ 0 h 24"/>
              <a:gd name="T2" fmla="*/ 15 w 60"/>
              <a:gd name="T3" fmla="*/ 12 h 24"/>
              <a:gd name="T4" fmla="*/ 30 w 60"/>
              <a:gd name="T5" fmla="*/ 12 h 24"/>
              <a:gd name="T6" fmla="*/ 45 w 60"/>
              <a:gd name="T7" fmla="*/ 18 h 24"/>
              <a:gd name="T8" fmla="*/ 60 w 60"/>
              <a:gd name="T9" fmla="*/ 24 h 24"/>
            </a:gdLst>
            <a:ahLst/>
            <a:cxnLst>
              <a:cxn ang="0">
                <a:pos x="T0" y="T1"/>
              </a:cxn>
              <a:cxn ang="0">
                <a:pos x="T2" y="T3"/>
              </a:cxn>
              <a:cxn ang="0">
                <a:pos x="T4" y="T5"/>
              </a:cxn>
              <a:cxn ang="0">
                <a:pos x="T6" y="T7"/>
              </a:cxn>
              <a:cxn ang="0">
                <a:pos x="T8" y="T9"/>
              </a:cxn>
            </a:cxnLst>
            <a:rect l="0" t="0" r="r" b="b"/>
            <a:pathLst>
              <a:path w="60" h="24">
                <a:moveTo>
                  <a:pt x="0" y="0"/>
                </a:moveTo>
                <a:lnTo>
                  <a:pt x="15" y="12"/>
                </a:lnTo>
                <a:lnTo>
                  <a:pt x="30" y="12"/>
                </a:lnTo>
                <a:lnTo>
                  <a:pt x="45" y="18"/>
                </a:lnTo>
                <a:lnTo>
                  <a:pt x="60" y="24"/>
                </a:lnTo>
              </a:path>
            </a:pathLst>
          </a:custGeom>
          <a:solidFill>
            <a:srgbClr val="FFFFCC">
              <a:alpha val="50000"/>
            </a:srgbClr>
          </a:solidFill>
          <a:ln w="34925">
            <a:solidFill>
              <a:srgbClr val="00FF00"/>
            </a:solidFill>
            <a:round/>
            <a:headEnd/>
            <a:tailEnd/>
          </a:ln>
        </p:spPr>
        <p:txBody>
          <a:bodyPr/>
          <a:lstStyle/>
          <a:p>
            <a:endParaRPr lang="he-IL"/>
          </a:p>
        </p:txBody>
      </p:sp>
      <p:sp>
        <p:nvSpPr>
          <p:cNvPr id="114845" name="Freeform 157"/>
          <p:cNvSpPr>
            <a:spLocks/>
          </p:cNvSpPr>
          <p:nvPr/>
        </p:nvSpPr>
        <p:spPr bwMode="auto">
          <a:xfrm>
            <a:off x="5005388" y="4827588"/>
            <a:ext cx="80962" cy="155575"/>
          </a:xfrm>
          <a:custGeom>
            <a:avLst/>
            <a:gdLst>
              <a:gd name="T0" fmla="*/ 0 w 60"/>
              <a:gd name="T1" fmla="*/ 0 h 114"/>
              <a:gd name="T2" fmla="*/ 8 w 60"/>
              <a:gd name="T3" fmla="*/ 12 h 114"/>
              <a:gd name="T4" fmla="*/ 15 w 60"/>
              <a:gd name="T5" fmla="*/ 24 h 114"/>
              <a:gd name="T6" fmla="*/ 30 w 60"/>
              <a:gd name="T7" fmla="*/ 60 h 114"/>
              <a:gd name="T8" fmla="*/ 45 w 60"/>
              <a:gd name="T9" fmla="*/ 90 h 114"/>
              <a:gd name="T10" fmla="*/ 52 w 60"/>
              <a:gd name="T11" fmla="*/ 102 h 114"/>
              <a:gd name="T12" fmla="*/ 60 w 60"/>
              <a:gd name="T13" fmla="*/ 114 h 114"/>
            </a:gdLst>
            <a:ahLst/>
            <a:cxnLst>
              <a:cxn ang="0">
                <a:pos x="T0" y="T1"/>
              </a:cxn>
              <a:cxn ang="0">
                <a:pos x="T2" y="T3"/>
              </a:cxn>
              <a:cxn ang="0">
                <a:pos x="T4" y="T5"/>
              </a:cxn>
              <a:cxn ang="0">
                <a:pos x="T6" y="T7"/>
              </a:cxn>
              <a:cxn ang="0">
                <a:pos x="T8" y="T9"/>
              </a:cxn>
              <a:cxn ang="0">
                <a:pos x="T10" y="T11"/>
              </a:cxn>
              <a:cxn ang="0">
                <a:pos x="T12" y="T13"/>
              </a:cxn>
            </a:cxnLst>
            <a:rect l="0" t="0" r="r" b="b"/>
            <a:pathLst>
              <a:path w="60" h="114">
                <a:moveTo>
                  <a:pt x="0" y="0"/>
                </a:moveTo>
                <a:lnTo>
                  <a:pt x="8" y="12"/>
                </a:lnTo>
                <a:lnTo>
                  <a:pt x="15" y="24"/>
                </a:lnTo>
                <a:lnTo>
                  <a:pt x="30" y="60"/>
                </a:lnTo>
                <a:lnTo>
                  <a:pt x="45" y="90"/>
                </a:lnTo>
                <a:lnTo>
                  <a:pt x="52" y="102"/>
                </a:lnTo>
                <a:lnTo>
                  <a:pt x="60" y="114"/>
                </a:lnTo>
              </a:path>
            </a:pathLst>
          </a:custGeom>
          <a:solidFill>
            <a:srgbClr val="FFFFCC">
              <a:alpha val="50000"/>
            </a:srgbClr>
          </a:solidFill>
          <a:ln w="34925">
            <a:solidFill>
              <a:srgbClr val="00FF00"/>
            </a:solidFill>
            <a:round/>
            <a:headEnd/>
            <a:tailEnd/>
          </a:ln>
        </p:spPr>
        <p:txBody>
          <a:bodyPr/>
          <a:lstStyle/>
          <a:p>
            <a:endParaRPr lang="he-IL"/>
          </a:p>
        </p:txBody>
      </p:sp>
      <p:sp>
        <p:nvSpPr>
          <p:cNvPr id="114846" name="Freeform 158"/>
          <p:cNvSpPr>
            <a:spLocks/>
          </p:cNvSpPr>
          <p:nvPr/>
        </p:nvSpPr>
        <p:spPr bwMode="auto">
          <a:xfrm>
            <a:off x="5086350" y="4983163"/>
            <a:ext cx="80963" cy="7937"/>
          </a:xfrm>
          <a:custGeom>
            <a:avLst/>
            <a:gdLst>
              <a:gd name="T0" fmla="*/ 0 w 60"/>
              <a:gd name="T1" fmla="*/ 0 h 6"/>
              <a:gd name="T2" fmla="*/ 7 w 60"/>
              <a:gd name="T3" fmla="*/ 6 h 6"/>
              <a:gd name="T4" fmla="*/ 15 w 60"/>
              <a:gd name="T5" fmla="*/ 6 h 6"/>
              <a:gd name="T6" fmla="*/ 30 w 60"/>
              <a:gd name="T7" fmla="*/ 0 h 6"/>
              <a:gd name="T8" fmla="*/ 45 w 60"/>
              <a:gd name="T9" fmla="*/ 0 h 6"/>
              <a:gd name="T10" fmla="*/ 60 w 60"/>
              <a:gd name="T11" fmla="*/ 0 h 6"/>
            </a:gdLst>
            <a:ahLst/>
            <a:cxnLst>
              <a:cxn ang="0">
                <a:pos x="T0" y="T1"/>
              </a:cxn>
              <a:cxn ang="0">
                <a:pos x="T2" y="T3"/>
              </a:cxn>
              <a:cxn ang="0">
                <a:pos x="T4" y="T5"/>
              </a:cxn>
              <a:cxn ang="0">
                <a:pos x="T6" y="T7"/>
              </a:cxn>
              <a:cxn ang="0">
                <a:pos x="T8" y="T9"/>
              </a:cxn>
              <a:cxn ang="0">
                <a:pos x="T10" y="T11"/>
              </a:cxn>
            </a:cxnLst>
            <a:rect l="0" t="0" r="r" b="b"/>
            <a:pathLst>
              <a:path w="60" h="6">
                <a:moveTo>
                  <a:pt x="0" y="0"/>
                </a:moveTo>
                <a:lnTo>
                  <a:pt x="7" y="6"/>
                </a:lnTo>
                <a:lnTo>
                  <a:pt x="15" y="6"/>
                </a:lnTo>
                <a:lnTo>
                  <a:pt x="30" y="0"/>
                </a:lnTo>
                <a:lnTo>
                  <a:pt x="45" y="0"/>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47" name="Freeform 159"/>
          <p:cNvSpPr>
            <a:spLocks/>
          </p:cNvSpPr>
          <p:nvPr/>
        </p:nvSpPr>
        <p:spPr bwMode="auto">
          <a:xfrm>
            <a:off x="5167313" y="4983163"/>
            <a:ext cx="79375" cy="98425"/>
          </a:xfrm>
          <a:custGeom>
            <a:avLst/>
            <a:gdLst>
              <a:gd name="T0" fmla="*/ 0 w 59"/>
              <a:gd name="T1" fmla="*/ 0 h 72"/>
              <a:gd name="T2" fmla="*/ 14 w 59"/>
              <a:gd name="T3" fmla="*/ 18 h 72"/>
              <a:gd name="T4" fmla="*/ 29 w 59"/>
              <a:gd name="T5" fmla="*/ 42 h 72"/>
              <a:gd name="T6" fmla="*/ 44 w 59"/>
              <a:gd name="T7" fmla="*/ 60 h 72"/>
              <a:gd name="T8" fmla="*/ 52 w 59"/>
              <a:gd name="T9" fmla="*/ 72 h 72"/>
              <a:gd name="T10" fmla="*/ 59 w 59"/>
              <a:gd name="T11" fmla="*/ 72 h 72"/>
            </a:gdLst>
            <a:ahLst/>
            <a:cxnLst>
              <a:cxn ang="0">
                <a:pos x="T0" y="T1"/>
              </a:cxn>
              <a:cxn ang="0">
                <a:pos x="T2" y="T3"/>
              </a:cxn>
              <a:cxn ang="0">
                <a:pos x="T4" y="T5"/>
              </a:cxn>
              <a:cxn ang="0">
                <a:pos x="T6" y="T7"/>
              </a:cxn>
              <a:cxn ang="0">
                <a:pos x="T8" y="T9"/>
              </a:cxn>
              <a:cxn ang="0">
                <a:pos x="T10" y="T11"/>
              </a:cxn>
            </a:cxnLst>
            <a:rect l="0" t="0" r="r" b="b"/>
            <a:pathLst>
              <a:path w="59" h="72">
                <a:moveTo>
                  <a:pt x="0" y="0"/>
                </a:moveTo>
                <a:lnTo>
                  <a:pt x="14" y="18"/>
                </a:lnTo>
                <a:lnTo>
                  <a:pt x="29" y="42"/>
                </a:lnTo>
                <a:lnTo>
                  <a:pt x="44" y="60"/>
                </a:lnTo>
                <a:lnTo>
                  <a:pt x="52" y="72"/>
                </a:lnTo>
                <a:lnTo>
                  <a:pt x="59" y="72"/>
                </a:lnTo>
              </a:path>
            </a:pathLst>
          </a:custGeom>
          <a:solidFill>
            <a:srgbClr val="FFFFCC">
              <a:alpha val="50000"/>
            </a:srgbClr>
          </a:solidFill>
          <a:ln w="34925">
            <a:solidFill>
              <a:srgbClr val="00FF00"/>
            </a:solidFill>
            <a:round/>
            <a:headEnd/>
            <a:tailEnd/>
          </a:ln>
        </p:spPr>
        <p:txBody>
          <a:bodyPr/>
          <a:lstStyle/>
          <a:p>
            <a:endParaRPr lang="he-IL"/>
          </a:p>
        </p:txBody>
      </p:sp>
      <p:sp>
        <p:nvSpPr>
          <p:cNvPr id="114848" name="Freeform 160"/>
          <p:cNvSpPr>
            <a:spLocks/>
          </p:cNvSpPr>
          <p:nvPr/>
        </p:nvSpPr>
        <p:spPr bwMode="auto">
          <a:xfrm>
            <a:off x="5246688" y="4983163"/>
            <a:ext cx="80962" cy="98425"/>
          </a:xfrm>
          <a:custGeom>
            <a:avLst/>
            <a:gdLst>
              <a:gd name="T0" fmla="*/ 0 w 60"/>
              <a:gd name="T1" fmla="*/ 72 h 72"/>
              <a:gd name="T2" fmla="*/ 8 w 60"/>
              <a:gd name="T3" fmla="*/ 66 h 72"/>
              <a:gd name="T4" fmla="*/ 15 w 60"/>
              <a:gd name="T5" fmla="*/ 60 h 72"/>
              <a:gd name="T6" fmla="*/ 30 w 60"/>
              <a:gd name="T7" fmla="*/ 30 h 72"/>
              <a:gd name="T8" fmla="*/ 38 w 60"/>
              <a:gd name="T9" fmla="*/ 18 h 72"/>
              <a:gd name="T10" fmla="*/ 45 w 60"/>
              <a:gd name="T11" fmla="*/ 6 h 72"/>
              <a:gd name="T12" fmla="*/ 53 w 60"/>
              <a:gd name="T13" fmla="*/ 0 h 72"/>
              <a:gd name="T14" fmla="*/ 60 w 60"/>
              <a:gd name="T15" fmla="*/ 0 h 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 h="72">
                <a:moveTo>
                  <a:pt x="0" y="72"/>
                </a:moveTo>
                <a:lnTo>
                  <a:pt x="8" y="66"/>
                </a:lnTo>
                <a:lnTo>
                  <a:pt x="15" y="60"/>
                </a:lnTo>
                <a:lnTo>
                  <a:pt x="30" y="30"/>
                </a:lnTo>
                <a:lnTo>
                  <a:pt x="38" y="18"/>
                </a:lnTo>
                <a:lnTo>
                  <a:pt x="45" y="6"/>
                </a:lnTo>
                <a:lnTo>
                  <a:pt x="53" y="0"/>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49" name="Freeform 161"/>
          <p:cNvSpPr>
            <a:spLocks/>
          </p:cNvSpPr>
          <p:nvPr/>
        </p:nvSpPr>
        <p:spPr bwMode="auto">
          <a:xfrm>
            <a:off x="5327650" y="4983163"/>
            <a:ext cx="80963" cy="195262"/>
          </a:xfrm>
          <a:custGeom>
            <a:avLst/>
            <a:gdLst>
              <a:gd name="T0" fmla="*/ 0 w 60"/>
              <a:gd name="T1" fmla="*/ 0 h 144"/>
              <a:gd name="T2" fmla="*/ 7 w 60"/>
              <a:gd name="T3" fmla="*/ 6 h 144"/>
              <a:gd name="T4" fmla="*/ 15 w 60"/>
              <a:gd name="T5" fmla="*/ 24 h 144"/>
              <a:gd name="T6" fmla="*/ 22 w 60"/>
              <a:gd name="T7" fmla="*/ 48 h 144"/>
              <a:gd name="T8" fmla="*/ 30 w 60"/>
              <a:gd name="T9" fmla="*/ 66 h 144"/>
              <a:gd name="T10" fmla="*/ 45 w 60"/>
              <a:gd name="T11" fmla="*/ 114 h 144"/>
              <a:gd name="T12" fmla="*/ 52 w 60"/>
              <a:gd name="T13" fmla="*/ 132 h 144"/>
              <a:gd name="T14" fmla="*/ 60 w 60"/>
              <a:gd name="T15" fmla="*/ 144 h 1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 h="144">
                <a:moveTo>
                  <a:pt x="0" y="0"/>
                </a:moveTo>
                <a:lnTo>
                  <a:pt x="7" y="6"/>
                </a:lnTo>
                <a:lnTo>
                  <a:pt x="15" y="24"/>
                </a:lnTo>
                <a:lnTo>
                  <a:pt x="22" y="48"/>
                </a:lnTo>
                <a:lnTo>
                  <a:pt x="30" y="66"/>
                </a:lnTo>
                <a:lnTo>
                  <a:pt x="45" y="114"/>
                </a:lnTo>
                <a:lnTo>
                  <a:pt x="52" y="132"/>
                </a:lnTo>
                <a:lnTo>
                  <a:pt x="60" y="144"/>
                </a:lnTo>
              </a:path>
            </a:pathLst>
          </a:custGeom>
          <a:solidFill>
            <a:srgbClr val="FFFFCC">
              <a:alpha val="50000"/>
            </a:srgbClr>
          </a:solidFill>
          <a:ln w="34925">
            <a:solidFill>
              <a:srgbClr val="00FF00"/>
            </a:solidFill>
            <a:round/>
            <a:headEnd/>
            <a:tailEnd/>
          </a:ln>
        </p:spPr>
        <p:txBody>
          <a:bodyPr/>
          <a:lstStyle/>
          <a:p>
            <a:endParaRPr lang="he-IL"/>
          </a:p>
        </p:txBody>
      </p:sp>
      <p:sp>
        <p:nvSpPr>
          <p:cNvPr id="114850" name="Freeform 162"/>
          <p:cNvSpPr>
            <a:spLocks/>
          </p:cNvSpPr>
          <p:nvPr/>
        </p:nvSpPr>
        <p:spPr bwMode="auto">
          <a:xfrm>
            <a:off x="5408613" y="5153025"/>
            <a:ext cx="79375" cy="33338"/>
          </a:xfrm>
          <a:custGeom>
            <a:avLst/>
            <a:gdLst>
              <a:gd name="T0" fmla="*/ 0 w 59"/>
              <a:gd name="T1" fmla="*/ 18 h 24"/>
              <a:gd name="T2" fmla="*/ 7 w 59"/>
              <a:gd name="T3" fmla="*/ 24 h 24"/>
              <a:gd name="T4" fmla="*/ 15 w 59"/>
              <a:gd name="T5" fmla="*/ 24 h 24"/>
              <a:gd name="T6" fmla="*/ 30 w 59"/>
              <a:gd name="T7" fmla="*/ 18 h 24"/>
              <a:gd name="T8" fmla="*/ 45 w 59"/>
              <a:gd name="T9" fmla="*/ 6 h 24"/>
              <a:gd name="T10" fmla="*/ 59 w 59"/>
              <a:gd name="T11" fmla="*/ 0 h 24"/>
            </a:gdLst>
            <a:ahLst/>
            <a:cxnLst>
              <a:cxn ang="0">
                <a:pos x="T0" y="T1"/>
              </a:cxn>
              <a:cxn ang="0">
                <a:pos x="T2" y="T3"/>
              </a:cxn>
              <a:cxn ang="0">
                <a:pos x="T4" y="T5"/>
              </a:cxn>
              <a:cxn ang="0">
                <a:pos x="T6" y="T7"/>
              </a:cxn>
              <a:cxn ang="0">
                <a:pos x="T8" y="T9"/>
              </a:cxn>
              <a:cxn ang="0">
                <a:pos x="T10" y="T11"/>
              </a:cxn>
            </a:cxnLst>
            <a:rect l="0" t="0" r="r" b="b"/>
            <a:pathLst>
              <a:path w="59" h="24">
                <a:moveTo>
                  <a:pt x="0" y="18"/>
                </a:moveTo>
                <a:lnTo>
                  <a:pt x="7" y="24"/>
                </a:lnTo>
                <a:lnTo>
                  <a:pt x="15" y="24"/>
                </a:lnTo>
                <a:lnTo>
                  <a:pt x="30" y="18"/>
                </a:lnTo>
                <a:lnTo>
                  <a:pt x="45" y="6"/>
                </a:lnTo>
                <a:lnTo>
                  <a:pt x="59" y="0"/>
                </a:lnTo>
              </a:path>
            </a:pathLst>
          </a:custGeom>
          <a:solidFill>
            <a:srgbClr val="FFFFCC">
              <a:alpha val="50000"/>
            </a:srgbClr>
          </a:solidFill>
          <a:ln w="34925">
            <a:solidFill>
              <a:srgbClr val="00FF00"/>
            </a:solidFill>
            <a:round/>
            <a:headEnd/>
            <a:tailEnd/>
          </a:ln>
        </p:spPr>
        <p:txBody>
          <a:bodyPr/>
          <a:lstStyle/>
          <a:p>
            <a:endParaRPr lang="he-IL"/>
          </a:p>
        </p:txBody>
      </p:sp>
      <p:sp>
        <p:nvSpPr>
          <p:cNvPr id="114851" name="Freeform 163"/>
          <p:cNvSpPr>
            <a:spLocks/>
          </p:cNvSpPr>
          <p:nvPr/>
        </p:nvSpPr>
        <p:spPr bwMode="auto">
          <a:xfrm>
            <a:off x="5487988" y="5122863"/>
            <a:ext cx="80962" cy="30162"/>
          </a:xfrm>
          <a:custGeom>
            <a:avLst/>
            <a:gdLst>
              <a:gd name="T0" fmla="*/ 0 w 60"/>
              <a:gd name="T1" fmla="*/ 24 h 24"/>
              <a:gd name="T2" fmla="*/ 15 w 60"/>
              <a:gd name="T3" fmla="*/ 18 h 24"/>
              <a:gd name="T4" fmla="*/ 30 w 60"/>
              <a:gd name="T5" fmla="*/ 6 h 24"/>
              <a:gd name="T6" fmla="*/ 45 w 60"/>
              <a:gd name="T7" fmla="*/ 0 h 24"/>
              <a:gd name="T8" fmla="*/ 60 w 60"/>
              <a:gd name="T9" fmla="*/ 0 h 24"/>
            </a:gdLst>
            <a:ahLst/>
            <a:cxnLst>
              <a:cxn ang="0">
                <a:pos x="T0" y="T1"/>
              </a:cxn>
              <a:cxn ang="0">
                <a:pos x="T2" y="T3"/>
              </a:cxn>
              <a:cxn ang="0">
                <a:pos x="T4" y="T5"/>
              </a:cxn>
              <a:cxn ang="0">
                <a:pos x="T6" y="T7"/>
              </a:cxn>
              <a:cxn ang="0">
                <a:pos x="T8" y="T9"/>
              </a:cxn>
            </a:cxnLst>
            <a:rect l="0" t="0" r="r" b="b"/>
            <a:pathLst>
              <a:path w="60" h="24">
                <a:moveTo>
                  <a:pt x="0" y="24"/>
                </a:moveTo>
                <a:lnTo>
                  <a:pt x="15" y="18"/>
                </a:lnTo>
                <a:lnTo>
                  <a:pt x="30" y="6"/>
                </a:lnTo>
                <a:lnTo>
                  <a:pt x="45" y="0"/>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52" name="Freeform 164"/>
          <p:cNvSpPr>
            <a:spLocks/>
          </p:cNvSpPr>
          <p:nvPr/>
        </p:nvSpPr>
        <p:spPr bwMode="auto">
          <a:xfrm>
            <a:off x="5568950" y="5122863"/>
            <a:ext cx="80963" cy="63500"/>
          </a:xfrm>
          <a:custGeom>
            <a:avLst/>
            <a:gdLst>
              <a:gd name="T0" fmla="*/ 0 w 60"/>
              <a:gd name="T1" fmla="*/ 0 h 48"/>
              <a:gd name="T2" fmla="*/ 15 w 60"/>
              <a:gd name="T3" fmla="*/ 6 h 48"/>
              <a:gd name="T4" fmla="*/ 30 w 60"/>
              <a:gd name="T5" fmla="*/ 18 h 48"/>
              <a:gd name="T6" fmla="*/ 45 w 60"/>
              <a:gd name="T7" fmla="*/ 36 h 48"/>
              <a:gd name="T8" fmla="*/ 60 w 60"/>
              <a:gd name="T9" fmla="*/ 48 h 48"/>
            </a:gdLst>
            <a:ahLst/>
            <a:cxnLst>
              <a:cxn ang="0">
                <a:pos x="T0" y="T1"/>
              </a:cxn>
              <a:cxn ang="0">
                <a:pos x="T2" y="T3"/>
              </a:cxn>
              <a:cxn ang="0">
                <a:pos x="T4" y="T5"/>
              </a:cxn>
              <a:cxn ang="0">
                <a:pos x="T6" y="T7"/>
              </a:cxn>
              <a:cxn ang="0">
                <a:pos x="T8" y="T9"/>
              </a:cxn>
            </a:cxnLst>
            <a:rect l="0" t="0" r="r" b="b"/>
            <a:pathLst>
              <a:path w="60" h="48">
                <a:moveTo>
                  <a:pt x="0" y="0"/>
                </a:moveTo>
                <a:lnTo>
                  <a:pt x="15" y="6"/>
                </a:lnTo>
                <a:lnTo>
                  <a:pt x="30" y="18"/>
                </a:lnTo>
                <a:lnTo>
                  <a:pt x="45" y="36"/>
                </a:lnTo>
                <a:lnTo>
                  <a:pt x="60" y="48"/>
                </a:lnTo>
              </a:path>
            </a:pathLst>
          </a:custGeom>
          <a:solidFill>
            <a:srgbClr val="FFFFCC">
              <a:alpha val="50000"/>
            </a:srgbClr>
          </a:solidFill>
          <a:ln w="34925">
            <a:solidFill>
              <a:srgbClr val="00FF00"/>
            </a:solidFill>
            <a:round/>
            <a:headEnd/>
            <a:tailEnd/>
          </a:ln>
        </p:spPr>
        <p:txBody>
          <a:bodyPr/>
          <a:lstStyle/>
          <a:p>
            <a:endParaRPr lang="he-IL"/>
          </a:p>
        </p:txBody>
      </p:sp>
      <p:sp>
        <p:nvSpPr>
          <p:cNvPr id="114853" name="Freeform 165"/>
          <p:cNvSpPr>
            <a:spLocks/>
          </p:cNvSpPr>
          <p:nvPr/>
        </p:nvSpPr>
        <p:spPr bwMode="auto">
          <a:xfrm>
            <a:off x="5649913" y="5186363"/>
            <a:ext cx="80962" cy="34925"/>
          </a:xfrm>
          <a:custGeom>
            <a:avLst/>
            <a:gdLst>
              <a:gd name="T0" fmla="*/ 0 w 60"/>
              <a:gd name="T1" fmla="*/ 0 h 25"/>
              <a:gd name="T2" fmla="*/ 15 w 60"/>
              <a:gd name="T3" fmla="*/ 7 h 25"/>
              <a:gd name="T4" fmla="*/ 30 w 60"/>
              <a:gd name="T5" fmla="*/ 13 h 25"/>
              <a:gd name="T6" fmla="*/ 45 w 60"/>
              <a:gd name="T7" fmla="*/ 19 h 25"/>
              <a:gd name="T8" fmla="*/ 60 w 60"/>
              <a:gd name="T9" fmla="*/ 25 h 25"/>
            </a:gdLst>
            <a:ahLst/>
            <a:cxnLst>
              <a:cxn ang="0">
                <a:pos x="T0" y="T1"/>
              </a:cxn>
              <a:cxn ang="0">
                <a:pos x="T2" y="T3"/>
              </a:cxn>
              <a:cxn ang="0">
                <a:pos x="T4" y="T5"/>
              </a:cxn>
              <a:cxn ang="0">
                <a:pos x="T6" y="T7"/>
              </a:cxn>
              <a:cxn ang="0">
                <a:pos x="T8" y="T9"/>
              </a:cxn>
            </a:cxnLst>
            <a:rect l="0" t="0" r="r" b="b"/>
            <a:pathLst>
              <a:path w="60" h="25">
                <a:moveTo>
                  <a:pt x="0" y="0"/>
                </a:moveTo>
                <a:lnTo>
                  <a:pt x="15" y="7"/>
                </a:lnTo>
                <a:lnTo>
                  <a:pt x="30" y="13"/>
                </a:lnTo>
                <a:lnTo>
                  <a:pt x="45" y="19"/>
                </a:lnTo>
                <a:lnTo>
                  <a:pt x="60" y="25"/>
                </a:lnTo>
              </a:path>
            </a:pathLst>
          </a:custGeom>
          <a:solidFill>
            <a:srgbClr val="FFFFCC">
              <a:alpha val="50000"/>
            </a:srgbClr>
          </a:solidFill>
          <a:ln w="34925">
            <a:solidFill>
              <a:srgbClr val="00FF00"/>
            </a:solidFill>
            <a:round/>
            <a:headEnd/>
            <a:tailEnd/>
          </a:ln>
        </p:spPr>
        <p:txBody>
          <a:bodyPr/>
          <a:lstStyle/>
          <a:p>
            <a:endParaRPr lang="he-IL"/>
          </a:p>
        </p:txBody>
      </p:sp>
      <p:sp>
        <p:nvSpPr>
          <p:cNvPr id="114854" name="Freeform 166"/>
          <p:cNvSpPr>
            <a:spLocks/>
          </p:cNvSpPr>
          <p:nvPr/>
        </p:nvSpPr>
        <p:spPr bwMode="auto">
          <a:xfrm>
            <a:off x="5730875" y="5221288"/>
            <a:ext cx="79375" cy="82550"/>
          </a:xfrm>
          <a:custGeom>
            <a:avLst/>
            <a:gdLst>
              <a:gd name="T0" fmla="*/ 0 w 59"/>
              <a:gd name="T1" fmla="*/ 0 h 60"/>
              <a:gd name="T2" fmla="*/ 15 w 59"/>
              <a:gd name="T3" fmla="*/ 12 h 60"/>
              <a:gd name="T4" fmla="*/ 30 w 59"/>
              <a:gd name="T5" fmla="*/ 30 h 60"/>
              <a:gd name="T6" fmla="*/ 44 w 59"/>
              <a:gd name="T7" fmla="*/ 48 h 60"/>
              <a:gd name="T8" fmla="*/ 59 w 59"/>
              <a:gd name="T9" fmla="*/ 60 h 60"/>
            </a:gdLst>
            <a:ahLst/>
            <a:cxnLst>
              <a:cxn ang="0">
                <a:pos x="T0" y="T1"/>
              </a:cxn>
              <a:cxn ang="0">
                <a:pos x="T2" y="T3"/>
              </a:cxn>
              <a:cxn ang="0">
                <a:pos x="T4" y="T5"/>
              </a:cxn>
              <a:cxn ang="0">
                <a:pos x="T6" y="T7"/>
              </a:cxn>
              <a:cxn ang="0">
                <a:pos x="T8" y="T9"/>
              </a:cxn>
            </a:cxnLst>
            <a:rect l="0" t="0" r="r" b="b"/>
            <a:pathLst>
              <a:path w="59" h="60">
                <a:moveTo>
                  <a:pt x="0" y="0"/>
                </a:moveTo>
                <a:lnTo>
                  <a:pt x="15" y="12"/>
                </a:lnTo>
                <a:lnTo>
                  <a:pt x="30" y="30"/>
                </a:lnTo>
                <a:lnTo>
                  <a:pt x="44" y="48"/>
                </a:lnTo>
                <a:lnTo>
                  <a:pt x="59" y="60"/>
                </a:lnTo>
              </a:path>
            </a:pathLst>
          </a:custGeom>
          <a:solidFill>
            <a:srgbClr val="FFFFCC">
              <a:alpha val="50000"/>
            </a:srgbClr>
          </a:solidFill>
          <a:ln w="34925">
            <a:solidFill>
              <a:srgbClr val="00FF00"/>
            </a:solidFill>
            <a:round/>
            <a:headEnd/>
            <a:tailEnd/>
          </a:ln>
        </p:spPr>
        <p:txBody>
          <a:bodyPr/>
          <a:lstStyle/>
          <a:p>
            <a:endParaRPr lang="he-IL"/>
          </a:p>
        </p:txBody>
      </p:sp>
      <p:sp>
        <p:nvSpPr>
          <p:cNvPr id="114855" name="Freeform 167"/>
          <p:cNvSpPr>
            <a:spLocks/>
          </p:cNvSpPr>
          <p:nvPr/>
        </p:nvSpPr>
        <p:spPr bwMode="auto">
          <a:xfrm>
            <a:off x="5810250" y="5295900"/>
            <a:ext cx="80963" cy="15875"/>
          </a:xfrm>
          <a:custGeom>
            <a:avLst/>
            <a:gdLst>
              <a:gd name="T0" fmla="*/ 0 w 60"/>
              <a:gd name="T1" fmla="*/ 6 h 12"/>
              <a:gd name="T2" fmla="*/ 15 w 60"/>
              <a:gd name="T3" fmla="*/ 12 h 12"/>
              <a:gd name="T4" fmla="*/ 30 w 60"/>
              <a:gd name="T5" fmla="*/ 12 h 12"/>
              <a:gd name="T6" fmla="*/ 60 w 60"/>
              <a:gd name="T7" fmla="*/ 0 h 12"/>
            </a:gdLst>
            <a:ahLst/>
            <a:cxnLst>
              <a:cxn ang="0">
                <a:pos x="T0" y="T1"/>
              </a:cxn>
              <a:cxn ang="0">
                <a:pos x="T2" y="T3"/>
              </a:cxn>
              <a:cxn ang="0">
                <a:pos x="T4" y="T5"/>
              </a:cxn>
              <a:cxn ang="0">
                <a:pos x="T6" y="T7"/>
              </a:cxn>
            </a:cxnLst>
            <a:rect l="0" t="0" r="r" b="b"/>
            <a:pathLst>
              <a:path w="60" h="12">
                <a:moveTo>
                  <a:pt x="0" y="6"/>
                </a:moveTo>
                <a:lnTo>
                  <a:pt x="15" y="12"/>
                </a:lnTo>
                <a:lnTo>
                  <a:pt x="30" y="12"/>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56" name="Freeform 168"/>
          <p:cNvSpPr>
            <a:spLocks/>
          </p:cNvSpPr>
          <p:nvPr/>
        </p:nvSpPr>
        <p:spPr bwMode="auto">
          <a:xfrm>
            <a:off x="5891213" y="5213350"/>
            <a:ext cx="80962" cy="82550"/>
          </a:xfrm>
          <a:custGeom>
            <a:avLst/>
            <a:gdLst>
              <a:gd name="T0" fmla="*/ 0 w 60"/>
              <a:gd name="T1" fmla="*/ 60 h 60"/>
              <a:gd name="T2" fmla="*/ 15 w 60"/>
              <a:gd name="T3" fmla="*/ 48 h 60"/>
              <a:gd name="T4" fmla="*/ 30 w 60"/>
              <a:gd name="T5" fmla="*/ 30 h 60"/>
              <a:gd name="T6" fmla="*/ 45 w 60"/>
              <a:gd name="T7" fmla="*/ 12 h 60"/>
              <a:gd name="T8" fmla="*/ 60 w 60"/>
              <a:gd name="T9" fmla="*/ 0 h 60"/>
            </a:gdLst>
            <a:ahLst/>
            <a:cxnLst>
              <a:cxn ang="0">
                <a:pos x="T0" y="T1"/>
              </a:cxn>
              <a:cxn ang="0">
                <a:pos x="T2" y="T3"/>
              </a:cxn>
              <a:cxn ang="0">
                <a:pos x="T4" y="T5"/>
              </a:cxn>
              <a:cxn ang="0">
                <a:pos x="T6" y="T7"/>
              </a:cxn>
              <a:cxn ang="0">
                <a:pos x="T8" y="T9"/>
              </a:cxn>
            </a:cxnLst>
            <a:rect l="0" t="0" r="r" b="b"/>
            <a:pathLst>
              <a:path w="60" h="60">
                <a:moveTo>
                  <a:pt x="0" y="60"/>
                </a:moveTo>
                <a:lnTo>
                  <a:pt x="15" y="48"/>
                </a:lnTo>
                <a:lnTo>
                  <a:pt x="30" y="30"/>
                </a:lnTo>
                <a:lnTo>
                  <a:pt x="45" y="12"/>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57" name="Freeform 169"/>
          <p:cNvSpPr>
            <a:spLocks/>
          </p:cNvSpPr>
          <p:nvPr/>
        </p:nvSpPr>
        <p:spPr bwMode="auto">
          <a:xfrm>
            <a:off x="5972175" y="5195888"/>
            <a:ext cx="80963" cy="17462"/>
          </a:xfrm>
          <a:custGeom>
            <a:avLst/>
            <a:gdLst>
              <a:gd name="T0" fmla="*/ 0 w 60"/>
              <a:gd name="T1" fmla="*/ 12 h 12"/>
              <a:gd name="T2" fmla="*/ 15 w 60"/>
              <a:gd name="T3" fmla="*/ 6 h 12"/>
              <a:gd name="T4" fmla="*/ 30 w 60"/>
              <a:gd name="T5" fmla="*/ 0 h 12"/>
              <a:gd name="T6" fmla="*/ 45 w 60"/>
              <a:gd name="T7" fmla="*/ 0 h 12"/>
              <a:gd name="T8" fmla="*/ 60 w 60"/>
              <a:gd name="T9" fmla="*/ 12 h 12"/>
            </a:gdLst>
            <a:ahLst/>
            <a:cxnLst>
              <a:cxn ang="0">
                <a:pos x="T0" y="T1"/>
              </a:cxn>
              <a:cxn ang="0">
                <a:pos x="T2" y="T3"/>
              </a:cxn>
              <a:cxn ang="0">
                <a:pos x="T4" y="T5"/>
              </a:cxn>
              <a:cxn ang="0">
                <a:pos x="T6" y="T7"/>
              </a:cxn>
              <a:cxn ang="0">
                <a:pos x="T8" y="T9"/>
              </a:cxn>
            </a:cxnLst>
            <a:rect l="0" t="0" r="r" b="b"/>
            <a:pathLst>
              <a:path w="60" h="12">
                <a:moveTo>
                  <a:pt x="0" y="12"/>
                </a:moveTo>
                <a:lnTo>
                  <a:pt x="15" y="6"/>
                </a:lnTo>
                <a:lnTo>
                  <a:pt x="30" y="0"/>
                </a:lnTo>
                <a:lnTo>
                  <a:pt x="45" y="0"/>
                </a:lnTo>
                <a:lnTo>
                  <a:pt x="60" y="12"/>
                </a:lnTo>
              </a:path>
            </a:pathLst>
          </a:custGeom>
          <a:solidFill>
            <a:srgbClr val="FFFFCC">
              <a:alpha val="50000"/>
            </a:srgbClr>
          </a:solidFill>
          <a:ln w="34925">
            <a:solidFill>
              <a:srgbClr val="00FF00"/>
            </a:solidFill>
            <a:round/>
            <a:headEnd/>
            <a:tailEnd/>
          </a:ln>
        </p:spPr>
        <p:txBody>
          <a:bodyPr/>
          <a:lstStyle/>
          <a:p>
            <a:endParaRPr lang="he-IL"/>
          </a:p>
        </p:txBody>
      </p:sp>
      <p:sp>
        <p:nvSpPr>
          <p:cNvPr id="114858" name="Freeform 170"/>
          <p:cNvSpPr>
            <a:spLocks/>
          </p:cNvSpPr>
          <p:nvPr/>
        </p:nvSpPr>
        <p:spPr bwMode="auto">
          <a:xfrm>
            <a:off x="6053138" y="5213350"/>
            <a:ext cx="79375" cy="203200"/>
          </a:xfrm>
          <a:custGeom>
            <a:avLst/>
            <a:gdLst>
              <a:gd name="T0" fmla="*/ 0 w 59"/>
              <a:gd name="T1" fmla="*/ 0 h 150"/>
              <a:gd name="T2" fmla="*/ 7 w 59"/>
              <a:gd name="T3" fmla="*/ 12 h 150"/>
              <a:gd name="T4" fmla="*/ 15 w 59"/>
              <a:gd name="T5" fmla="*/ 30 h 150"/>
              <a:gd name="T6" fmla="*/ 29 w 59"/>
              <a:gd name="T7" fmla="*/ 78 h 150"/>
              <a:gd name="T8" fmla="*/ 37 w 59"/>
              <a:gd name="T9" fmla="*/ 102 h 150"/>
              <a:gd name="T10" fmla="*/ 44 w 59"/>
              <a:gd name="T11" fmla="*/ 126 h 150"/>
              <a:gd name="T12" fmla="*/ 52 w 59"/>
              <a:gd name="T13" fmla="*/ 144 h 150"/>
              <a:gd name="T14" fmla="*/ 59 w 59"/>
              <a:gd name="T15" fmla="*/ 150 h 1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150">
                <a:moveTo>
                  <a:pt x="0" y="0"/>
                </a:moveTo>
                <a:lnTo>
                  <a:pt x="7" y="12"/>
                </a:lnTo>
                <a:lnTo>
                  <a:pt x="15" y="30"/>
                </a:lnTo>
                <a:lnTo>
                  <a:pt x="29" y="78"/>
                </a:lnTo>
                <a:lnTo>
                  <a:pt x="37" y="102"/>
                </a:lnTo>
                <a:lnTo>
                  <a:pt x="44" y="126"/>
                </a:lnTo>
                <a:lnTo>
                  <a:pt x="52" y="144"/>
                </a:lnTo>
                <a:lnTo>
                  <a:pt x="59" y="150"/>
                </a:lnTo>
              </a:path>
            </a:pathLst>
          </a:custGeom>
          <a:solidFill>
            <a:srgbClr val="FFFFCC">
              <a:alpha val="50000"/>
            </a:srgbClr>
          </a:solidFill>
          <a:ln w="34925">
            <a:solidFill>
              <a:srgbClr val="00FF00"/>
            </a:solidFill>
            <a:round/>
            <a:headEnd/>
            <a:tailEnd/>
          </a:ln>
        </p:spPr>
        <p:txBody>
          <a:bodyPr/>
          <a:lstStyle/>
          <a:p>
            <a:endParaRPr lang="he-IL"/>
          </a:p>
        </p:txBody>
      </p:sp>
      <p:sp>
        <p:nvSpPr>
          <p:cNvPr id="114859" name="Freeform 171"/>
          <p:cNvSpPr>
            <a:spLocks/>
          </p:cNvSpPr>
          <p:nvPr/>
        </p:nvSpPr>
        <p:spPr bwMode="auto">
          <a:xfrm>
            <a:off x="6132513" y="5303838"/>
            <a:ext cx="82550" cy="112712"/>
          </a:xfrm>
          <a:custGeom>
            <a:avLst/>
            <a:gdLst>
              <a:gd name="T0" fmla="*/ 0 w 60"/>
              <a:gd name="T1" fmla="*/ 84 h 84"/>
              <a:gd name="T2" fmla="*/ 8 w 60"/>
              <a:gd name="T3" fmla="*/ 84 h 84"/>
              <a:gd name="T4" fmla="*/ 15 w 60"/>
              <a:gd name="T5" fmla="*/ 78 h 84"/>
              <a:gd name="T6" fmla="*/ 30 w 60"/>
              <a:gd name="T7" fmla="*/ 60 h 84"/>
              <a:gd name="T8" fmla="*/ 45 w 60"/>
              <a:gd name="T9" fmla="*/ 30 h 84"/>
              <a:gd name="T10" fmla="*/ 60 w 60"/>
              <a:gd name="T11" fmla="*/ 0 h 84"/>
            </a:gdLst>
            <a:ahLst/>
            <a:cxnLst>
              <a:cxn ang="0">
                <a:pos x="T0" y="T1"/>
              </a:cxn>
              <a:cxn ang="0">
                <a:pos x="T2" y="T3"/>
              </a:cxn>
              <a:cxn ang="0">
                <a:pos x="T4" y="T5"/>
              </a:cxn>
              <a:cxn ang="0">
                <a:pos x="T6" y="T7"/>
              </a:cxn>
              <a:cxn ang="0">
                <a:pos x="T8" y="T9"/>
              </a:cxn>
              <a:cxn ang="0">
                <a:pos x="T10" y="T11"/>
              </a:cxn>
            </a:cxnLst>
            <a:rect l="0" t="0" r="r" b="b"/>
            <a:pathLst>
              <a:path w="60" h="84">
                <a:moveTo>
                  <a:pt x="0" y="84"/>
                </a:moveTo>
                <a:lnTo>
                  <a:pt x="8" y="84"/>
                </a:lnTo>
                <a:lnTo>
                  <a:pt x="15" y="78"/>
                </a:lnTo>
                <a:lnTo>
                  <a:pt x="30" y="60"/>
                </a:lnTo>
                <a:lnTo>
                  <a:pt x="45" y="30"/>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60" name="Freeform 172"/>
          <p:cNvSpPr>
            <a:spLocks/>
          </p:cNvSpPr>
          <p:nvPr/>
        </p:nvSpPr>
        <p:spPr bwMode="auto">
          <a:xfrm>
            <a:off x="6215063" y="5153025"/>
            <a:ext cx="79375" cy="150813"/>
          </a:xfrm>
          <a:custGeom>
            <a:avLst/>
            <a:gdLst>
              <a:gd name="T0" fmla="*/ 0 w 60"/>
              <a:gd name="T1" fmla="*/ 109 h 109"/>
              <a:gd name="T2" fmla="*/ 8 w 60"/>
              <a:gd name="T3" fmla="*/ 97 h 109"/>
              <a:gd name="T4" fmla="*/ 15 w 60"/>
              <a:gd name="T5" fmla="*/ 79 h 109"/>
              <a:gd name="T6" fmla="*/ 30 w 60"/>
              <a:gd name="T7" fmla="*/ 43 h 109"/>
              <a:gd name="T8" fmla="*/ 37 w 60"/>
              <a:gd name="T9" fmla="*/ 24 h 109"/>
              <a:gd name="T10" fmla="*/ 45 w 60"/>
              <a:gd name="T11" fmla="*/ 12 h 109"/>
              <a:gd name="T12" fmla="*/ 52 w 60"/>
              <a:gd name="T13" fmla="*/ 0 h 109"/>
              <a:gd name="T14" fmla="*/ 60 w 60"/>
              <a:gd name="T15" fmla="*/ 0 h 1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 h="109">
                <a:moveTo>
                  <a:pt x="0" y="109"/>
                </a:moveTo>
                <a:lnTo>
                  <a:pt x="8" y="97"/>
                </a:lnTo>
                <a:lnTo>
                  <a:pt x="15" y="79"/>
                </a:lnTo>
                <a:lnTo>
                  <a:pt x="30" y="43"/>
                </a:lnTo>
                <a:lnTo>
                  <a:pt x="37" y="24"/>
                </a:lnTo>
                <a:lnTo>
                  <a:pt x="45" y="12"/>
                </a:lnTo>
                <a:lnTo>
                  <a:pt x="52" y="0"/>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61" name="Freeform 173"/>
          <p:cNvSpPr>
            <a:spLocks/>
          </p:cNvSpPr>
          <p:nvPr/>
        </p:nvSpPr>
        <p:spPr bwMode="auto">
          <a:xfrm>
            <a:off x="6294438" y="5153025"/>
            <a:ext cx="82550" cy="190500"/>
          </a:xfrm>
          <a:custGeom>
            <a:avLst/>
            <a:gdLst>
              <a:gd name="T0" fmla="*/ 0 w 60"/>
              <a:gd name="T1" fmla="*/ 0 h 139"/>
              <a:gd name="T2" fmla="*/ 7 w 60"/>
              <a:gd name="T3" fmla="*/ 6 h 139"/>
              <a:gd name="T4" fmla="*/ 15 w 60"/>
              <a:gd name="T5" fmla="*/ 18 h 139"/>
              <a:gd name="T6" fmla="*/ 22 w 60"/>
              <a:gd name="T7" fmla="*/ 43 h 139"/>
              <a:gd name="T8" fmla="*/ 30 w 60"/>
              <a:gd name="T9" fmla="*/ 61 h 139"/>
              <a:gd name="T10" fmla="*/ 45 w 60"/>
              <a:gd name="T11" fmla="*/ 109 h 139"/>
              <a:gd name="T12" fmla="*/ 52 w 60"/>
              <a:gd name="T13" fmla="*/ 127 h 139"/>
              <a:gd name="T14" fmla="*/ 60 w 60"/>
              <a:gd name="T15" fmla="*/ 139 h 1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 h="139">
                <a:moveTo>
                  <a:pt x="0" y="0"/>
                </a:moveTo>
                <a:lnTo>
                  <a:pt x="7" y="6"/>
                </a:lnTo>
                <a:lnTo>
                  <a:pt x="15" y="18"/>
                </a:lnTo>
                <a:lnTo>
                  <a:pt x="22" y="43"/>
                </a:lnTo>
                <a:lnTo>
                  <a:pt x="30" y="61"/>
                </a:lnTo>
                <a:lnTo>
                  <a:pt x="45" y="109"/>
                </a:lnTo>
                <a:lnTo>
                  <a:pt x="52" y="127"/>
                </a:lnTo>
                <a:lnTo>
                  <a:pt x="60" y="139"/>
                </a:lnTo>
              </a:path>
            </a:pathLst>
          </a:custGeom>
          <a:solidFill>
            <a:srgbClr val="FFFFCC">
              <a:alpha val="50000"/>
            </a:srgbClr>
          </a:solidFill>
          <a:ln w="34925">
            <a:solidFill>
              <a:srgbClr val="00FF00"/>
            </a:solidFill>
            <a:round/>
            <a:headEnd/>
            <a:tailEnd/>
          </a:ln>
        </p:spPr>
        <p:txBody>
          <a:bodyPr/>
          <a:lstStyle/>
          <a:p>
            <a:endParaRPr lang="he-IL"/>
          </a:p>
        </p:txBody>
      </p:sp>
      <p:sp>
        <p:nvSpPr>
          <p:cNvPr id="114862" name="Freeform 174"/>
          <p:cNvSpPr>
            <a:spLocks/>
          </p:cNvSpPr>
          <p:nvPr/>
        </p:nvSpPr>
        <p:spPr bwMode="auto">
          <a:xfrm>
            <a:off x="6376988" y="5326063"/>
            <a:ext cx="68262" cy="25400"/>
          </a:xfrm>
          <a:custGeom>
            <a:avLst/>
            <a:gdLst>
              <a:gd name="T0" fmla="*/ 0 w 52"/>
              <a:gd name="T1" fmla="*/ 12 h 18"/>
              <a:gd name="T2" fmla="*/ 14 w 52"/>
              <a:gd name="T3" fmla="*/ 18 h 18"/>
              <a:gd name="T4" fmla="*/ 22 w 52"/>
              <a:gd name="T5" fmla="*/ 18 h 18"/>
              <a:gd name="T6" fmla="*/ 37 w 52"/>
              <a:gd name="T7" fmla="*/ 6 h 18"/>
              <a:gd name="T8" fmla="*/ 52 w 52"/>
              <a:gd name="T9" fmla="*/ 0 h 18"/>
            </a:gdLst>
            <a:ahLst/>
            <a:cxnLst>
              <a:cxn ang="0">
                <a:pos x="T0" y="T1"/>
              </a:cxn>
              <a:cxn ang="0">
                <a:pos x="T2" y="T3"/>
              </a:cxn>
              <a:cxn ang="0">
                <a:pos x="T4" y="T5"/>
              </a:cxn>
              <a:cxn ang="0">
                <a:pos x="T6" y="T7"/>
              </a:cxn>
              <a:cxn ang="0">
                <a:pos x="T8" y="T9"/>
              </a:cxn>
            </a:cxnLst>
            <a:rect l="0" t="0" r="r" b="b"/>
            <a:pathLst>
              <a:path w="52" h="18">
                <a:moveTo>
                  <a:pt x="0" y="12"/>
                </a:moveTo>
                <a:lnTo>
                  <a:pt x="14" y="18"/>
                </a:lnTo>
                <a:lnTo>
                  <a:pt x="22" y="18"/>
                </a:lnTo>
                <a:lnTo>
                  <a:pt x="37" y="6"/>
                </a:lnTo>
                <a:lnTo>
                  <a:pt x="52" y="0"/>
                </a:lnTo>
              </a:path>
            </a:pathLst>
          </a:custGeom>
          <a:solidFill>
            <a:srgbClr val="FFFFCC">
              <a:alpha val="50000"/>
            </a:srgbClr>
          </a:solidFill>
          <a:ln w="34925">
            <a:solidFill>
              <a:srgbClr val="00FF00"/>
            </a:solidFill>
            <a:round/>
            <a:headEnd/>
            <a:tailEnd/>
          </a:ln>
        </p:spPr>
        <p:txBody>
          <a:bodyPr/>
          <a:lstStyle/>
          <a:p>
            <a:endParaRPr lang="he-IL"/>
          </a:p>
        </p:txBody>
      </p:sp>
      <p:sp>
        <p:nvSpPr>
          <p:cNvPr id="114863" name="Freeform 175"/>
          <p:cNvSpPr>
            <a:spLocks/>
          </p:cNvSpPr>
          <p:nvPr/>
        </p:nvSpPr>
        <p:spPr bwMode="auto">
          <a:xfrm>
            <a:off x="6445250" y="5270500"/>
            <a:ext cx="82550" cy="55563"/>
          </a:xfrm>
          <a:custGeom>
            <a:avLst/>
            <a:gdLst>
              <a:gd name="T0" fmla="*/ 0 w 60"/>
              <a:gd name="T1" fmla="*/ 42 h 42"/>
              <a:gd name="T2" fmla="*/ 15 w 60"/>
              <a:gd name="T3" fmla="*/ 36 h 42"/>
              <a:gd name="T4" fmla="*/ 30 w 60"/>
              <a:gd name="T5" fmla="*/ 24 h 42"/>
              <a:gd name="T6" fmla="*/ 45 w 60"/>
              <a:gd name="T7" fmla="*/ 12 h 42"/>
              <a:gd name="T8" fmla="*/ 60 w 60"/>
              <a:gd name="T9" fmla="*/ 0 h 42"/>
            </a:gdLst>
            <a:ahLst/>
            <a:cxnLst>
              <a:cxn ang="0">
                <a:pos x="T0" y="T1"/>
              </a:cxn>
              <a:cxn ang="0">
                <a:pos x="T2" y="T3"/>
              </a:cxn>
              <a:cxn ang="0">
                <a:pos x="T4" y="T5"/>
              </a:cxn>
              <a:cxn ang="0">
                <a:pos x="T6" y="T7"/>
              </a:cxn>
              <a:cxn ang="0">
                <a:pos x="T8" y="T9"/>
              </a:cxn>
            </a:cxnLst>
            <a:rect l="0" t="0" r="r" b="b"/>
            <a:pathLst>
              <a:path w="60" h="42">
                <a:moveTo>
                  <a:pt x="0" y="42"/>
                </a:moveTo>
                <a:lnTo>
                  <a:pt x="15" y="36"/>
                </a:lnTo>
                <a:lnTo>
                  <a:pt x="30" y="24"/>
                </a:lnTo>
                <a:lnTo>
                  <a:pt x="45" y="12"/>
                </a:lnTo>
                <a:lnTo>
                  <a:pt x="60" y="0"/>
                </a:lnTo>
              </a:path>
            </a:pathLst>
          </a:custGeom>
          <a:solidFill>
            <a:srgbClr val="FFFFCC">
              <a:alpha val="50000"/>
            </a:srgbClr>
          </a:solidFill>
          <a:ln w="34925">
            <a:solidFill>
              <a:srgbClr val="00FF00"/>
            </a:solidFill>
            <a:round/>
            <a:headEnd/>
            <a:tailEnd/>
          </a:ln>
        </p:spPr>
        <p:txBody>
          <a:bodyPr/>
          <a:lstStyle/>
          <a:p>
            <a:endParaRPr lang="he-IL"/>
          </a:p>
        </p:txBody>
      </p:sp>
      <p:sp>
        <p:nvSpPr>
          <p:cNvPr id="114864" name="Freeform 176"/>
          <p:cNvSpPr>
            <a:spLocks/>
          </p:cNvSpPr>
          <p:nvPr/>
        </p:nvSpPr>
        <p:spPr bwMode="auto">
          <a:xfrm>
            <a:off x="6527800" y="5245100"/>
            <a:ext cx="77788" cy="25400"/>
          </a:xfrm>
          <a:custGeom>
            <a:avLst/>
            <a:gdLst>
              <a:gd name="T0" fmla="*/ 0 w 59"/>
              <a:gd name="T1" fmla="*/ 18 h 18"/>
              <a:gd name="T2" fmla="*/ 29 w 59"/>
              <a:gd name="T3" fmla="*/ 0 h 18"/>
              <a:gd name="T4" fmla="*/ 44 w 59"/>
              <a:gd name="T5" fmla="*/ 0 h 18"/>
              <a:gd name="T6" fmla="*/ 59 w 59"/>
              <a:gd name="T7" fmla="*/ 0 h 18"/>
            </a:gdLst>
            <a:ahLst/>
            <a:cxnLst>
              <a:cxn ang="0">
                <a:pos x="T0" y="T1"/>
              </a:cxn>
              <a:cxn ang="0">
                <a:pos x="T2" y="T3"/>
              </a:cxn>
              <a:cxn ang="0">
                <a:pos x="T4" y="T5"/>
              </a:cxn>
              <a:cxn ang="0">
                <a:pos x="T6" y="T7"/>
              </a:cxn>
            </a:cxnLst>
            <a:rect l="0" t="0" r="r" b="b"/>
            <a:pathLst>
              <a:path w="59" h="18">
                <a:moveTo>
                  <a:pt x="0" y="18"/>
                </a:moveTo>
                <a:lnTo>
                  <a:pt x="29" y="0"/>
                </a:lnTo>
                <a:lnTo>
                  <a:pt x="44" y="0"/>
                </a:lnTo>
                <a:lnTo>
                  <a:pt x="59" y="0"/>
                </a:lnTo>
              </a:path>
            </a:pathLst>
          </a:custGeom>
          <a:solidFill>
            <a:srgbClr val="FFFFCC">
              <a:alpha val="50000"/>
            </a:srgbClr>
          </a:solidFill>
          <a:ln w="34925">
            <a:solidFill>
              <a:srgbClr val="00FF00"/>
            </a:solidFill>
            <a:round/>
            <a:headEnd/>
            <a:tailEnd/>
          </a:ln>
        </p:spPr>
        <p:txBody>
          <a:bodyPr/>
          <a:lstStyle/>
          <a:p>
            <a:endParaRPr lang="he-IL"/>
          </a:p>
        </p:txBody>
      </p:sp>
      <p:sp>
        <p:nvSpPr>
          <p:cNvPr id="114865" name="Freeform 177"/>
          <p:cNvSpPr>
            <a:spLocks/>
          </p:cNvSpPr>
          <p:nvPr/>
        </p:nvSpPr>
        <p:spPr bwMode="auto">
          <a:xfrm>
            <a:off x="6605588" y="5245100"/>
            <a:ext cx="82550" cy="80963"/>
          </a:xfrm>
          <a:custGeom>
            <a:avLst/>
            <a:gdLst>
              <a:gd name="T0" fmla="*/ 0 w 60"/>
              <a:gd name="T1" fmla="*/ 0 h 60"/>
              <a:gd name="T2" fmla="*/ 15 w 60"/>
              <a:gd name="T3" fmla="*/ 12 h 60"/>
              <a:gd name="T4" fmla="*/ 30 w 60"/>
              <a:gd name="T5" fmla="*/ 24 h 60"/>
              <a:gd name="T6" fmla="*/ 45 w 60"/>
              <a:gd name="T7" fmla="*/ 42 h 60"/>
              <a:gd name="T8" fmla="*/ 60 w 60"/>
              <a:gd name="T9" fmla="*/ 60 h 60"/>
            </a:gdLst>
            <a:ahLst/>
            <a:cxnLst>
              <a:cxn ang="0">
                <a:pos x="T0" y="T1"/>
              </a:cxn>
              <a:cxn ang="0">
                <a:pos x="T2" y="T3"/>
              </a:cxn>
              <a:cxn ang="0">
                <a:pos x="T4" y="T5"/>
              </a:cxn>
              <a:cxn ang="0">
                <a:pos x="T6" y="T7"/>
              </a:cxn>
              <a:cxn ang="0">
                <a:pos x="T8" y="T9"/>
              </a:cxn>
            </a:cxnLst>
            <a:rect l="0" t="0" r="r" b="b"/>
            <a:pathLst>
              <a:path w="60" h="60">
                <a:moveTo>
                  <a:pt x="0" y="0"/>
                </a:moveTo>
                <a:lnTo>
                  <a:pt x="15" y="12"/>
                </a:lnTo>
                <a:lnTo>
                  <a:pt x="30" y="24"/>
                </a:lnTo>
                <a:lnTo>
                  <a:pt x="45" y="42"/>
                </a:lnTo>
                <a:lnTo>
                  <a:pt x="60" y="60"/>
                </a:lnTo>
              </a:path>
            </a:pathLst>
          </a:custGeom>
          <a:solidFill>
            <a:srgbClr val="FFFFCC">
              <a:alpha val="50000"/>
            </a:srgbClr>
          </a:solidFill>
          <a:ln w="34925">
            <a:solidFill>
              <a:srgbClr val="00FF00"/>
            </a:solidFill>
            <a:round/>
            <a:headEnd/>
            <a:tailEnd/>
          </a:ln>
        </p:spPr>
        <p:txBody>
          <a:bodyPr/>
          <a:lstStyle/>
          <a:p>
            <a:endParaRPr lang="he-IL"/>
          </a:p>
        </p:txBody>
      </p:sp>
      <p:sp>
        <p:nvSpPr>
          <p:cNvPr id="114866" name="Line 178"/>
          <p:cNvSpPr>
            <a:spLocks noChangeShapeType="1"/>
          </p:cNvSpPr>
          <p:nvPr/>
        </p:nvSpPr>
        <p:spPr bwMode="auto">
          <a:xfrm>
            <a:off x="1873250" y="5343525"/>
            <a:ext cx="79375" cy="7938"/>
          </a:xfrm>
          <a:prstGeom prst="line">
            <a:avLst/>
          </a:prstGeom>
          <a:noFill/>
          <a:ln w="34925">
            <a:solidFill>
              <a:srgbClr val="0000FF"/>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867" name="Freeform 179"/>
          <p:cNvSpPr>
            <a:spLocks/>
          </p:cNvSpPr>
          <p:nvPr/>
        </p:nvSpPr>
        <p:spPr bwMode="auto">
          <a:xfrm>
            <a:off x="1952625" y="5351463"/>
            <a:ext cx="80963" cy="7937"/>
          </a:xfrm>
          <a:custGeom>
            <a:avLst/>
            <a:gdLst>
              <a:gd name="T0" fmla="*/ 0 w 59"/>
              <a:gd name="T1" fmla="*/ 0 h 6"/>
              <a:gd name="T2" fmla="*/ 30 w 59"/>
              <a:gd name="T3" fmla="*/ 6 h 6"/>
              <a:gd name="T4" fmla="*/ 59 w 59"/>
              <a:gd name="T5" fmla="*/ 6 h 6"/>
            </a:gdLst>
            <a:ahLst/>
            <a:cxnLst>
              <a:cxn ang="0">
                <a:pos x="T0" y="T1"/>
              </a:cxn>
              <a:cxn ang="0">
                <a:pos x="T2" y="T3"/>
              </a:cxn>
              <a:cxn ang="0">
                <a:pos x="T4" y="T5"/>
              </a:cxn>
            </a:cxnLst>
            <a:rect l="0" t="0" r="r" b="b"/>
            <a:pathLst>
              <a:path w="59" h="6">
                <a:moveTo>
                  <a:pt x="0" y="0"/>
                </a:moveTo>
                <a:lnTo>
                  <a:pt x="30" y="6"/>
                </a:lnTo>
                <a:lnTo>
                  <a:pt x="59" y="6"/>
                </a:lnTo>
              </a:path>
            </a:pathLst>
          </a:custGeom>
          <a:solidFill>
            <a:srgbClr val="FFFFCC">
              <a:alpha val="50000"/>
            </a:srgbClr>
          </a:solidFill>
          <a:ln w="34925">
            <a:solidFill>
              <a:srgbClr val="0000FF"/>
            </a:solidFill>
            <a:round/>
            <a:headEnd/>
            <a:tailEnd/>
          </a:ln>
        </p:spPr>
        <p:txBody>
          <a:bodyPr/>
          <a:lstStyle/>
          <a:p>
            <a:endParaRPr lang="he-IL"/>
          </a:p>
        </p:txBody>
      </p:sp>
      <p:sp>
        <p:nvSpPr>
          <p:cNvPr id="114868" name="Freeform 180"/>
          <p:cNvSpPr>
            <a:spLocks/>
          </p:cNvSpPr>
          <p:nvPr/>
        </p:nvSpPr>
        <p:spPr bwMode="auto">
          <a:xfrm>
            <a:off x="2033588" y="5351463"/>
            <a:ext cx="79375" cy="7937"/>
          </a:xfrm>
          <a:custGeom>
            <a:avLst/>
            <a:gdLst>
              <a:gd name="T0" fmla="*/ 0 w 60"/>
              <a:gd name="T1" fmla="*/ 6 h 6"/>
              <a:gd name="T2" fmla="*/ 30 w 60"/>
              <a:gd name="T3" fmla="*/ 6 h 6"/>
              <a:gd name="T4" fmla="*/ 60 w 60"/>
              <a:gd name="T5" fmla="*/ 0 h 6"/>
            </a:gdLst>
            <a:ahLst/>
            <a:cxnLst>
              <a:cxn ang="0">
                <a:pos x="T0" y="T1"/>
              </a:cxn>
              <a:cxn ang="0">
                <a:pos x="T2" y="T3"/>
              </a:cxn>
              <a:cxn ang="0">
                <a:pos x="T4" y="T5"/>
              </a:cxn>
            </a:cxnLst>
            <a:rect l="0" t="0" r="r" b="b"/>
            <a:pathLst>
              <a:path w="60" h="6">
                <a:moveTo>
                  <a:pt x="0" y="6"/>
                </a:moveTo>
                <a:lnTo>
                  <a:pt x="30" y="6"/>
                </a:lnTo>
                <a:lnTo>
                  <a:pt x="60" y="0"/>
                </a:lnTo>
              </a:path>
            </a:pathLst>
          </a:custGeom>
          <a:solidFill>
            <a:srgbClr val="FFFFCC">
              <a:alpha val="50000"/>
            </a:srgbClr>
          </a:solidFill>
          <a:ln w="34925">
            <a:solidFill>
              <a:srgbClr val="0000FF"/>
            </a:solidFill>
            <a:round/>
            <a:headEnd/>
            <a:tailEnd/>
          </a:ln>
        </p:spPr>
        <p:txBody>
          <a:bodyPr/>
          <a:lstStyle/>
          <a:p>
            <a:endParaRPr lang="he-IL"/>
          </a:p>
        </p:txBody>
      </p:sp>
      <p:sp>
        <p:nvSpPr>
          <p:cNvPr id="114869" name="Freeform 181"/>
          <p:cNvSpPr>
            <a:spLocks/>
          </p:cNvSpPr>
          <p:nvPr/>
        </p:nvSpPr>
        <p:spPr bwMode="auto">
          <a:xfrm>
            <a:off x="2112963" y="5343525"/>
            <a:ext cx="82550" cy="7938"/>
          </a:xfrm>
          <a:custGeom>
            <a:avLst/>
            <a:gdLst>
              <a:gd name="T0" fmla="*/ 0 w 60"/>
              <a:gd name="T1" fmla="*/ 6 h 6"/>
              <a:gd name="T2" fmla="*/ 30 w 60"/>
              <a:gd name="T3" fmla="*/ 0 h 6"/>
              <a:gd name="T4" fmla="*/ 60 w 60"/>
              <a:gd name="T5" fmla="*/ 0 h 6"/>
            </a:gdLst>
            <a:ahLst/>
            <a:cxnLst>
              <a:cxn ang="0">
                <a:pos x="T0" y="T1"/>
              </a:cxn>
              <a:cxn ang="0">
                <a:pos x="T2" y="T3"/>
              </a:cxn>
              <a:cxn ang="0">
                <a:pos x="T4" y="T5"/>
              </a:cxn>
            </a:cxnLst>
            <a:rect l="0" t="0" r="r" b="b"/>
            <a:pathLst>
              <a:path w="60" h="6">
                <a:moveTo>
                  <a:pt x="0" y="6"/>
                </a:moveTo>
                <a:lnTo>
                  <a:pt x="30" y="0"/>
                </a:lnTo>
                <a:lnTo>
                  <a:pt x="60" y="0"/>
                </a:lnTo>
              </a:path>
            </a:pathLst>
          </a:custGeom>
          <a:solidFill>
            <a:srgbClr val="FFFFCC">
              <a:alpha val="50000"/>
            </a:srgbClr>
          </a:solidFill>
          <a:ln w="34925">
            <a:solidFill>
              <a:srgbClr val="0000FF"/>
            </a:solidFill>
            <a:round/>
            <a:headEnd/>
            <a:tailEnd/>
          </a:ln>
        </p:spPr>
        <p:txBody>
          <a:bodyPr/>
          <a:lstStyle/>
          <a:p>
            <a:endParaRPr lang="he-IL"/>
          </a:p>
        </p:txBody>
      </p:sp>
      <p:sp>
        <p:nvSpPr>
          <p:cNvPr id="114870" name="Freeform 182"/>
          <p:cNvSpPr>
            <a:spLocks/>
          </p:cNvSpPr>
          <p:nvPr/>
        </p:nvSpPr>
        <p:spPr bwMode="auto">
          <a:xfrm>
            <a:off x="2195513" y="5343525"/>
            <a:ext cx="79375" cy="7938"/>
          </a:xfrm>
          <a:custGeom>
            <a:avLst/>
            <a:gdLst>
              <a:gd name="T0" fmla="*/ 0 w 60"/>
              <a:gd name="T1" fmla="*/ 0 h 6"/>
              <a:gd name="T2" fmla="*/ 30 w 60"/>
              <a:gd name="T3" fmla="*/ 0 h 6"/>
              <a:gd name="T4" fmla="*/ 60 w 60"/>
              <a:gd name="T5" fmla="*/ 6 h 6"/>
            </a:gdLst>
            <a:ahLst/>
            <a:cxnLst>
              <a:cxn ang="0">
                <a:pos x="T0" y="T1"/>
              </a:cxn>
              <a:cxn ang="0">
                <a:pos x="T2" y="T3"/>
              </a:cxn>
              <a:cxn ang="0">
                <a:pos x="T4" y="T5"/>
              </a:cxn>
            </a:cxnLst>
            <a:rect l="0" t="0" r="r" b="b"/>
            <a:pathLst>
              <a:path w="60" h="6">
                <a:moveTo>
                  <a:pt x="0" y="0"/>
                </a:moveTo>
                <a:lnTo>
                  <a:pt x="30" y="0"/>
                </a:lnTo>
                <a:lnTo>
                  <a:pt x="60" y="6"/>
                </a:lnTo>
              </a:path>
            </a:pathLst>
          </a:custGeom>
          <a:solidFill>
            <a:srgbClr val="FFFFCC">
              <a:alpha val="50000"/>
            </a:srgbClr>
          </a:solidFill>
          <a:ln w="34925">
            <a:solidFill>
              <a:srgbClr val="0000FF"/>
            </a:solidFill>
            <a:round/>
            <a:headEnd/>
            <a:tailEnd/>
          </a:ln>
        </p:spPr>
        <p:txBody>
          <a:bodyPr/>
          <a:lstStyle/>
          <a:p>
            <a:endParaRPr lang="he-IL"/>
          </a:p>
        </p:txBody>
      </p:sp>
      <p:sp>
        <p:nvSpPr>
          <p:cNvPr id="114871" name="Freeform 183"/>
          <p:cNvSpPr>
            <a:spLocks/>
          </p:cNvSpPr>
          <p:nvPr/>
        </p:nvSpPr>
        <p:spPr bwMode="auto">
          <a:xfrm>
            <a:off x="2274888" y="5351463"/>
            <a:ext cx="80962" cy="7937"/>
          </a:xfrm>
          <a:custGeom>
            <a:avLst/>
            <a:gdLst>
              <a:gd name="T0" fmla="*/ 0 w 59"/>
              <a:gd name="T1" fmla="*/ 0 h 6"/>
              <a:gd name="T2" fmla="*/ 29 w 59"/>
              <a:gd name="T3" fmla="*/ 6 h 6"/>
              <a:gd name="T4" fmla="*/ 59 w 59"/>
              <a:gd name="T5" fmla="*/ 6 h 6"/>
            </a:gdLst>
            <a:ahLst/>
            <a:cxnLst>
              <a:cxn ang="0">
                <a:pos x="T0" y="T1"/>
              </a:cxn>
              <a:cxn ang="0">
                <a:pos x="T2" y="T3"/>
              </a:cxn>
              <a:cxn ang="0">
                <a:pos x="T4" y="T5"/>
              </a:cxn>
            </a:cxnLst>
            <a:rect l="0" t="0" r="r" b="b"/>
            <a:pathLst>
              <a:path w="59" h="6">
                <a:moveTo>
                  <a:pt x="0" y="0"/>
                </a:moveTo>
                <a:lnTo>
                  <a:pt x="29" y="6"/>
                </a:lnTo>
                <a:lnTo>
                  <a:pt x="59" y="6"/>
                </a:lnTo>
              </a:path>
            </a:pathLst>
          </a:custGeom>
          <a:solidFill>
            <a:srgbClr val="FFFFCC">
              <a:alpha val="50000"/>
            </a:srgbClr>
          </a:solidFill>
          <a:ln w="34925">
            <a:solidFill>
              <a:srgbClr val="0000FF"/>
            </a:solidFill>
            <a:round/>
            <a:headEnd/>
            <a:tailEnd/>
          </a:ln>
        </p:spPr>
        <p:txBody>
          <a:bodyPr/>
          <a:lstStyle/>
          <a:p>
            <a:endParaRPr lang="he-IL"/>
          </a:p>
        </p:txBody>
      </p:sp>
      <p:sp>
        <p:nvSpPr>
          <p:cNvPr id="114872" name="Freeform 184"/>
          <p:cNvSpPr>
            <a:spLocks/>
          </p:cNvSpPr>
          <p:nvPr/>
        </p:nvSpPr>
        <p:spPr bwMode="auto">
          <a:xfrm>
            <a:off x="2355850" y="5351463"/>
            <a:ext cx="79375" cy="7937"/>
          </a:xfrm>
          <a:custGeom>
            <a:avLst/>
            <a:gdLst>
              <a:gd name="T0" fmla="*/ 0 w 60"/>
              <a:gd name="T1" fmla="*/ 6 h 6"/>
              <a:gd name="T2" fmla="*/ 30 w 60"/>
              <a:gd name="T3" fmla="*/ 6 h 6"/>
              <a:gd name="T4" fmla="*/ 60 w 60"/>
              <a:gd name="T5" fmla="*/ 0 h 6"/>
            </a:gdLst>
            <a:ahLst/>
            <a:cxnLst>
              <a:cxn ang="0">
                <a:pos x="T0" y="T1"/>
              </a:cxn>
              <a:cxn ang="0">
                <a:pos x="T2" y="T3"/>
              </a:cxn>
              <a:cxn ang="0">
                <a:pos x="T4" y="T5"/>
              </a:cxn>
            </a:cxnLst>
            <a:rect l="0" t="0" r="r" b="b"/>
            <a:pathLst>
              <a:path w="60" h="6">
                <a:moveTo>
                  <a:pt x="0" y="6"/>
                </a:moveTo>
                <a:lnTo>
                  <a:pt x="30" y="6"/>
                </a:lnTo>
                <a:lnTo>
                  <a:pt x="60" y="0"/>
                </a:lnTo>
              </a:path>
            </a:pathLst>
          </a:custGeom>
          <a:solidFill>
            <a:srgbClr val="FFFFCC">
              <a:alpha val="50000"/>
            </a:srgbClr>
          </a:solidFill>
          <a:ln w="34925">
            <a:solidFill>
              <a:srgbClr val="0000FF"/>
            </a:solidFill>
            <a:round/>
            <a:headEnd/>
            <a:tailEnd/>
          </a:ln>
        </p:spPr>
        <p:txBody>
          <a:bodyPr/>
          <a:lstStyle/>
          <a:p>
            <a:endParaRPr lang="he-IL"/>
          </a:p>
        </p:txBody>
      </p:sp>
      <p:sp>
        <p:nvSpPr>
          <p:cNvPr id="114873" name="Freeform 185"/>
          <p:cNvSpPr>
            <a:spLocks/>
          </p:cNvSpPr>
          <p:nvPr/>
        </p:nvSpPr>
        <p:spPr bwMode="auto">
          <a:xfrm>
            <a:off x="2435225" y="5343525"/>
            <a:ext cx="82550" cy="7938"/>
          </a:xfrm>
          <a:custGeom>
            <a:avLst/>
            <a:gdLst>
              <a:gd name="T0" fmla="*/ 0 w 60"/>
              <a:gd name="T1" fmla="*/ 6 h 6"/>
              <a:gd name="T2" fmla="*/ 30 w 60"/>
              <a:gd name="T3" fmla="*/ 0 h 6"/>
              <a:gd name="T4" fmla="*/ 60 w 60"/>
              <a:gd name="T5" fmla="*/ 0 h 6"/>
            </a:gdLst>
            <a:ahLst/>
            <a:cxnLst>
              <a:cxn ang="0">
                <a:pos x="T0" y="T1"/>
              </a:cxn>
              <a:cxn ang="0">
                <a:pos x="T2" y="T3"/>
              </a:cxn>
              <a:cxn ang="0">
                <a:pos x="T4" y="T5"/>
              </a:cxn>
            </a:cxnLst>
            <a:rect l="0" t="0" r="r" b="b"/>
            <a:pathLst>
              <a:path w="60" h="6">
                <a:moveTo>
                  <a:pt x="0" y="6"/>
                </a:moveTo>
                <a:lnTo>
                  <a:pt x="30" y="0"/>
                </a:lnTo>
                <a:lnTo>
                  <a:pt x="60" y="0"/>
                </a:lnTo>
              </a:path>
            </a:pathLst>
          </a:custGeom>
          <a:solidFill>
            <a:srgbClr val="FFFFCC">
              <a:alpha val="50000"/>
            </a:srgbClr>
          </a:solidFill>
          <a:ln w="34925">
            <a:solidFill>
              <a:srgbClr val="0000FF"/>
            </a:solidFill>
            <a:round/>
            <a:headEnd/>
            <a:tailEnd/>
          </a:ln>
        </p:spPr>
        <p:txBody>
          <a:bodyPr/>
          <a:lstStyle/>
          <a:p>
            <a:endParaRPr lang="he-IL"/>
          </a:p>
        </p:txBody>
      </p:sp>
      <p:sp>
        <p:nvSpPr>
          <p:cNvPr id="114874" name="Freeform 186"/>
          <p:cNvSpPr>
            <a:spLocks/>
          </p:cNvSpPr>
          <p:nvPr/>
        </p:nvSpPr>
        <p:spPr bwMode="auto">
          <a:xfrm>
            <a:off x="2517775" y="5343525"/>
            <a:ext cx="79375" cy="15875"/>
          </a:xfrm>
          <a:custGeom>
            <a:avLst/>
            <a:gdLst>
              <a:gd name="T0" fmla="*/ 0 w 60"/>
              <a:gd name="T1" fmla="*/ 0 h 12"/>
              <a:gd name="T2" fmla="*/ 30 w 60"/>
              <a:gd name="T3" fmla="*/ 6 h 12"/>
              <a:gd name="T4" fmla="*/ 60 w 60"/>
              <a:gd name="T5" fmla="*/ 12 h 12"/>
            </a:gdLst>
            <a:ahLst/>
            <a:cxnLst>
              <a:cxn ang="0">
                <a:pos x="T0" y="T1"/>
              </a:cxn>
              <a:cxn ang="0">
                <a:pos x="T2" y="T3"/>
              </a:cxn>
              <a:cxn ang="0">
                <a:pos x="T4" y="T5"/>
              </a:cxn>
            </a:cxnLst>
            <a:rect l="0" t="0" r="r" b="b"/>
            <a:pathLst>
              <a:path w="60" h="12">
                <a:moveTo>
                  <a:pt x="0" y="0"/>
                </a:moveTo>
                <a:lnTo>
                  <a:pt x="30" y="6"/>
                </a:lnTo>
                <a:lnTo>
                  <a:pt x="60" y="12"/>
                </a:lnTo>
              </a:path>
            </a:pathLst>
          </a:custGeom>
          <a:solidFill>
            <a:srgbClr val="FFFFCC">
              <a:alpha val="50000"/>
            </a:srgbClr>
          </a:solidFill>
          <a:ln w="34925">
            <a:solidFill>
              <a:srgbClr val="0000FF"/>
            </a:solidFill>
            <a:round/>
            <a:headEnd/>
            <a:tailEnd/>
          </a:ln>
        </p:spPr>
        <p:txBody>
          <a:bodyPr/>
          <a:lstStyle/>
          <a:p>
            <a:endParaRPr lang="he-IL"/>
          </a:p>
        </p:txBody>
      </p:sp>
      <p:sp>
        <p:nvSpPr>
          <p:cNvPr id="114875" name="Freeform 187"/>
          <p:cNvSpPr>
            <a:spLocks/>
          </p:cNvSpPr>
          <p:nvPr/>
        </p:nvSpPr>
        <p:spPr bwMode="auto">
          <a:xfrm>
            <a:off x="2597150" y="5351463"/>
            <a:ext cx="80963" cy="7937"/>
          </a:xfrm>
          <a:custGeom>
            <a:avLst/>
            <a:gdLst>
              <a:gd name="T0" fmla="*/ 0 w 59"/>
              <a:gd name="T1" fmla="*/ 6 h 6"/>
              <a:gd name="T2" fmla="*/ 29 w 59"/>
              <a:gd name="T3" fmla="*/ 6 h 6"/>
              <a:gd name="T4" fmla="*/ 59 w 59"/>
              <a:gd name="T5" fmla="*/ 0 h 6"/>
            </a:gdLst>
            <a:ahLst/>
            <a:cxnLst>
              <a:cxn ang="0">
                <a:pos x="T0" y="T1"/>
              </a:cxn>
              <a:cxn ang="0">
                <a:pos x="T2" y="T3"/>
              </a:cxn>
              <a:cxn ang="0">
                <a:pos x="T4" y="T5"/>
              </a:cxn>
            </a:cxnLst>
            <a:rect l="0" t="0" r="r" b="b"/>
            <a:pathLst>
              <a:path w="59" h="6">
                <a:moveTo>
                  <a:pt x="0" y="6"/>
                </a:moveTo>
                <a:lnTo>
                  <a:pt x="29" y="6"/>
                </a:lnTo>
                <a:lnTo>
                  <a:pt x="59" y="0"/>
                </a:lnTo>
              </a:path>
            </a:pathLst>
          </a:custGeom>
          <a:solidFill>
            <a:srgbClr val="FFFFCC">
              <a:alpha val="50000"/>
            </a:srgbClr>
          </a:solidFill>
          <a:ln w="34925">
            <a:solidFill>
              <a:srgbClr val="0000FF"/>
            </a:solidFill>
            <a:round/>
            <a:headEnd/>
            <a:tailEnd/>
          </a:ln>
        </p:spPr>
        <p:txBody>
          <a:bodyPr/>
          <a:lstStyle/>
          <a:p>
            <a:endParaRPr lang="he-IL"/>
          </a:p>
        </p:txBody>
      </p:sp>
      <p:sp>
        <p:nvSpPr>
          <p:cNvPr id="114876" name="Line 188"/>
          <p:cNvSpPr>
            <a:spLocks noChangeShapeType="1"/>
          </p:cNvSpPr>
          <p:nvPr/>
        </p:nvSpPr>
        <p:spPr bwMode="auto">
          <a:xfrm>
            <a:off x="2678113" y="5351463"/>
            <a:ext cx="80962" cy="1587"/>
          </a:xfrm>
          <a:prstGeom prst="line">
            <a:avLst/>
          </a:prstGeom>
          <a:noFill/>
          <a:ln w="34925">
            <a:solidFill>
              <a:srgbClr val="0000FF"/>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877" name="Freeform 189"/>
          <p:cNvSpPr>
            <a:spLocks/>
          </p:cNvSpPr>
          <p:nvPr/>
        </p:nvSpPr>
        <p:spPr bwMode="auto">
          <a:xfrm>
            <a:off x="2759075" y="5343525"/>
            <a:ext cx="80963" cy="7938"/>
          </a:xfrm>
          <a:custGeom>
            <a:avLst/>
            <a:gdLst>
              <a:gd name="T0" fmla="*/ 0 w 60"/>
              <a:gd name="T1" fmla="*/ 6 h 6"/>
              <a:gd name="T2" fmla="*/ 30 w 60"/>
              <a:gd name="T3" fmla="*/ 0 h 6"/>
              <a:gd name="T4" fmla="*/ 60 w 60"/>
              <a:gd name="T5" fmla="*/ 0 h 6"/>
            </a:gdLst>
            <a:ahLst/>
            <a:cxnLst>
              <a:cxn ang="0">
                <a:pos x="T0" y="T1"/>
              </a:cxn>
              <a:cxn ang="0">
                <a:pos x="T2" y="T3"/>
              </a:cxn>
              <a:cxn ang="0">
                <a:pos x="T4" y="T5"/>
              </a:cxn>
            </a:cxnLst>
            <a:rect l="0" t="0" r="r" b="b"/>
            <a:pathLst>
              <a:path w="60" h="6">
                <a:moveTo>
                  <a:pt x="0" y="6"/>
                </a:moveTo>
                <a:lnTo>
                  <a:pt x="30" y="0"/>
                </a:lnTo>
                <a:lnTo>
                  <a:pt x="60" y="0"/>
                </a:lnTo>
              </a:path>
            </a:pathLst>
          </a:custGeom>
          <a:solidFill>
            <a:srgbClr val="FFFFCC">
              <a:alpha val="50000"/>
            </a:srgbClr>
          </a:solidFill>
          <a:ln w="34925">
            <a:solidFill>
              <a:srgbClr val="0000FF"/>
            </a:solidFill>
            <a:round/>
            <a:headEnd/>
            <a:tailEnd/>
          </a:ln>
        </p:spPr>
        <p:txBody>
          <a:bodyPr/>
          <a:lstStyle/>
          <a:p>
            <a:endParaRPr lang="he-IL"/>
          </a:p>
        </p:txBody>
      </p:sp>
      <p:sp>
        <p:nvSpPr>
          <p:cNvPr id="114878" name="Freeform 190"/>
          <p:cNvSpPr>
            <a:spLocks/>
          </p:cNvSpPr>
          <p:nvPr/>
        </p:nvSpPr>
        <p:spPr bwMode="auto">
          <a:xfrm>
            <a:off x="2840038" y="5343525"/>
            <a:ext cx="79375" cy="7938"/>
          </a:xfrm>
          <a:custGeom>
            <a:avLst/>
            <a:gdLst>
              <a:gd name="T0" fmla="*/ 0 w 59"/>
              <a:gd name="T1" fmla="*/ 0 h 6"/>
              <a:gd name="T2" fmla="*/ 30 w 59"/>
              <a:gd name="T3" fmla="*/ 0 h 6"/>
              <a:gd name="T4" fmla="*/ 59 w 59"/>
              <a:gd name="T5" fmla="*/ 6 h 6"/>
            </a:gdLst>
            <a:ahLst/>
            <a:cxnLst>
              <a:cxn ang="0">
                <a:pos x="T0" y="T1"/>
              </a:cxn>
              <a:cxn ang="0">
                <a:pos x="T2" y="T3"/>
              </a:cxn>
              <a:cxn ang="0">
                <a:pos x="T4" y="T5"/>
              </a:cxn>
            </a:cxnLst>
            <a:rect l="0" t="0" r="r" b="b"/>
            <a:pathLst>
              <a:path w="59" h="6">
                <a:moveTo>
                  <a:pt x="0" y="0"/>
                </a:moveTo>
                <a:lnTo>
                  <a:pt x="30" y="0"/>
                </a:lnTo>
                <a:lnTo>
                  <a:pt x="59" y="6"/>
                </a:lnTo>
              </a:path>
            </a:pathLst>
          </a:custGeom>
          <a:solidFill>
            <a:srgbClr val="FFFFCC">
              <a:alpha val="50000"/>
            </a:srgbClr>
          </a:solidFill>
          <a:ln w="34925">
            <a:solidFill>
              <a:srgbClr val="0000FF"/>
            </a:solidFill>
            <a:round/>
            <a:headEnd/>
            <a:tailEnd/>
          </a:ln>
        </p:spPr>
        <p:txBody>
          <a:bodyPr/>
          <a:lstStyle/>
          <a:p>
            <a:endParaRPr lang="he-IL"/>
          </a:p>
        </p:txBody>
      </p:sp>
      <p:sp>
        <p:nvSpPr>
          <p:cNvPr id="114879" name="Freeform 191"/>
          <p:cNvSpPr>
            <a:spLocks/>
          </p:cNvSpPr>
          <p:nvPr/>
        </p:nvSpPr>
        <p:spPr bwMode="auto">
          <a:xfrm>
            <a:off x="2919413" y="5351463"/>
            <a:ext cx="80962" cy="7937"/>
          </a:xfrm>
          <a:custGeom>
            <a:avLst/>
            <a:gdLst>
              <a:gd name="T0" fmla="*/ 0 w 60"/>
              <a:gd name="T1" fmla="*/ 0 h 6"/>
              <a:gd name="T2" fmla="*/ 30 w 60"/>
              <a:gd name="T3" fmla="*/ 6 h 6"/>
              <a:gd name="T4" fmla="*/ 60 w 60"/>
              <a:gd name="T5" fmla="*/ 6 h 6"/>
            </a:gdLst>
            <a:ahLst/>
            <a:cxnLst>
              <a:cxn ang="0">
                <a:pos x="T0" y="T1"/>
              </a:cxn>
              <a:cxn ang="0">
                <a:pos x="T2" y="T3"/>
              </a:cxn>
              <a:cxn ang="0">
                <a:pos x="T4" y="T5"/>
              </a:cxn>
            </a:cxnLst>
            <a:rect l="0" t="0" r="r" b="b"/>
            <a:pathLst>
              <a:path w="60" h="6">
                <a:moveTo>
                  <a:pt x="0" y="0"/>
                </a:moveTo>
                <a:lnTo>
                  <a:pt x="30" y="6"/>
                </a:lnTo>
                <a:lnTo>
                  <a:pt x="60" y="6"/>
                </a:lnTo>
              </a:path>
            </a:pathLst>
          </a:custGeom>
          <a:solidFill>
            <a:srgbClr val="FFFFCC">
              <a:alpha val="50000"/>
            </a:srgbClr>
          </a:solidFill>
          <a:ln w="34925">
            <a:solidFill>
              <a:srgbClr val="0000FF"/>
            </a:solidFill>
            <a:round/>
            <a:headEnd/>
            <a:tailEnd/>
          </a:ln>
        </p:spPr>
        <p:txBody>
          <a:bodyPr/>
          <a:lstStyle/>
          <a:p>
            <a:endParaRPr lang="he-IL"/>
          </a:p>
        </p:txBody>
      </p:sp>
      <p:sp>
        <p:nvSpPr>
          <p:cNvPr id="114880" name="Freeform 192"/>
          <p:cNvSpPr>
            <a:spLocks/>
          </p:cNvSpPr>
          <p:nvPr/>
        </p:nvSpPr>
        <p:spPr bwMode="auto">
          <a:xfrm>
            <a:off x="3000375" y="5351463"/>
            <a:ext cx="80963" cy="7937"/>
          </a:xfrm>
          <a:custGeom>
            <a:avLst/>
            <a:gdLst>
              <a:gd name="T0" fmla="*/ 0 w 60"/>
              <a:gd name="T1" fmla="*/ 6 h 6"/>
              <a:gd name="T2" fmla="*/ 30 w 60"/>
              <a:gd name="T3" fmla="*/ 6 h 6"/>
              <a:gd name="T4" fmla="*/ 60 w 60"/>
              <a:gd name="T5" fmla="*/ 0 h 6"/>
            </a:gdLst>
            <a:ahLst/>
            <a:cxnLst>
              <a:cxn ang="0">
                <a:pos x="T0" y="T1"/>
              </a:cxn>
              <a:cxn ang="0">
                <a:pos x="T2" y="T3"/>
              </a:cxn>
              <a:cxn ang="0">
                <a:pos x="T4" y="T5"/>
              </a:cxn>
            </a:cxnLst>
            <a:rect l="0" t="0" r="r" b="b"/>
            <a:pathLst>
              <a:path w="60" h="6">
                <a:moveTo>
                  <a:pt x="0" y="6"/>
                </a:moveTo>
                <a:lnTo>
                  <a:pt x="30" y="6"/>
                </a:lnTo>
                <a:lnTo>
                  <a:pt x="60" y="0"/>
                </a:lnTo>
              </a:path>
            </a:pathLst>
          </a:custGeom>
          <a:solidFill>
            <a:srgbClr val="FFFFCC">
              <a:alpha val="50000"/>
            </a:srgbClr>
          </a:solidFill>
          <a:ln w="34925">
            <a:solidFill>
              <a:srgbClr val="0000FF"/>
            </a:solidFill>
            <a:round/>
            <a:headEnd/>
            <a:tailEnd/>
          </a:ln>
        </p:spPr>
        <p:txBody>
          <a:bodyPr/>
          <a:lstStyle/>
          <a:p>
            <a:endParaRPr lang="he-IL"/>
          </a:p>
        </p:txBody>
      </p:sp>
      <p:sp>
        <p:nvSpPr>
          <p:cNvPr id="114881" name="Line 193"/>
          <p:cNvSpPr>
            <a:spLocks noChangeShapeType="1"/>
          </p:cNvSpPr>
          <p:nvPr/>
        </p:nvSpPr>
        <p:spPr bwMode="auto">
          <a:xfrm>
            <a:off x="3081338" y="5351463"/>
            <a:ext cx="80962" cy="1587"/>
          </a:xfrm>
          <a:prstGeom prst="line">
            <a:avLst/>
          </a:prstGeom>
          <a:noFill/>
          <a:ln w="34925">
            <a:solidFill>
              <a:srgbClr val="0000FF"/>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882" name="Line 194"/>
          <p:cNvSpPr>
            <a:spLocks noChangeShapeType="1"/>
          </p:cNvSpPr>
          <p:nvPr/>
        </p:nvSpPr>
        <p:spPr bwMode="auto">
          <a:xfrm>
            <a:off x="3162300" y="5351463"/>
            <a:ext cx="79375" cy="1587"/>
          </a:xfrm>
          <a:prstGeom prst="line">
            <a:avLst/>
          </a:prstGeom>
          <a:noFill/>
          <a:ln w="34925">
            <a:solidFill>
              <a:srgbClr val="0000FF"/>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883" name="Line 195"/>
          <p:cNvSpPr>
            <a:spLocks noChangeShapeType="1"/>
          </p:cNvSpPr>
          <p:nvPr/>
        </p:nvSpPr>
        <p:spPr bwMode="auto">
          <a:xfrm>
            <a:off x="3241675" y="5351463"/>
            <a:ext cx="80963" cy="1587"/>
          </a:xfrm>
          <a:prstGeom prst="line">
            <a:avLst/>
          </a:prstGeom>
          <a:noFill/>
          <a:ln w="34925">
            <a:solidFill>
              <a:srgbClr val="0000FF"/>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884" name="Freeform 196"/>
          <p:cNvSpPr>
            <a:spLocks/>
          </p:cNvSpPr>
          <p:nvPr/>
        </p:nvSpPr>
        <p:spPr bwMode="auto">
          <a:xfrm>
            <a:off x="3322638" y="5351463"/>
            <a:ext cx="69850" cy="1587"/>
          </a:xfrm>
          <a:custGeom>
            <a:avLst/>
            <a:gdLst>
              <a:gd name="T0" fmla="*/ 0 w 52"/>
              <a:gd name="T1" fmla="*/ 23 w 52"/>
              <a:gd name="T2" fmla="*/ 52 w 52"/>
            </a:gdLst>
            <a:ahLst/>
            <a:cxnLst>
              <a:cxn ang="0">
                <a:pos x="T0" y="0"/>
              </a:cxn>
              <a:cxn ang="0">
                <a:pos x="T1" y="0"/>
              </a:cxn>
              <a:cxn ang="0">
                <a:pos x="T2" y="0"/>
              </a:cxn>
            </a:cxnLst>
            <a:rect l="0" t="0" r="r" b="b"/>
            <a:pathLst>
              <a:path w="52">
                <a:moveTo>
                  <a:pt x="0" y="0"/>
                </a:moveTo>
                <a:lnTo>
                  <a:pt x="23" y="0"/>
                </a:lnTo>
                <a:lnTo>
                  <a:pt x="52" y="0"/>
                </a:lnTo>
              </a:path>
            </a:pathLst>
          </a:custGeom>
          <a:solidFill>
            <a:srgbClr val="FFFFCC">
              <a:alpha val="50000"/>
            </a:srgbClr>
          </a:solidFill>
          <a:ln w="34925">
            <a:solidFill>
              <a:srgbClr val="0000FF"/>
            </a:solidFill>
            <a:round/>
            <a:headEnd/>
            <a:tailEnd/>
          </a:ln>
        </p:spPr>
        <p:txBody>
          <a:bodyPr/>
          <a:lstStyle/>
          <a:p>
            <a:endParaRPr lang="he-IL"/>
          </a:p>
        </p:txBody>
      </p:sp>
      <p:sp>
        <p:nvSpPr>
          <p:cNvPr id="114885" name="Freeform 197"/>
          <p:cNvSpPr>
            <a:spLocks/>
          </p:cNvSpPr>
          <p:nvPr/>
        </p:nvSpPr>
        <p:spPr bwMode="auto">
          <a:xfrm>
            <a:off x="3392488" y="5335588"/>
            <a:ext cx="80962" cy="15875"/>
          </a:xfrm>
          <a:custGeom>
            <a:avLst/>
            <a:gdLst>
              <a:gd name="T0" fmla="*/ 0 w 60"/>
              <a:gd name="T1" fmla="*/ 12 h 12"/>
              <a:gd name="T2" fmla="*/ 30 w 60"/>
              <a:gd name="T3" fmla="*/ 6 h 12"/>
              <a:gd name="T4" fmla="*/ 60 w 60"/>
              <a:gd name="T5" fmla="*/ 0 h 12"/>
            </a:gdLst>
            <a:ahLst/>
            <a:cxnLst>
              <a:cxn ang="0">
                <a:pos x="T0" y="T1"/>
              </a:cxn>
              <a:cxn ang="0">
                <a:pos x="T2" y="T3"/>
              </a:cxn>
              <a:cxn ang="0">
                <a:pos x="T4" y="T5"/>
              </a:cxn>
            </a:cxnLst>
            <a:rect l="0" t="0" r="r" b="b"/>
            <a:pathLst>
              <a:path w="60" h="12">
                <a:moveTo>
                  <a:pt x="0" y="12"/>
                </a:moveTo>
                <a:lnTo>
                  <a:pt x="30" y="6"/>
                </a:lnTo>
                <a:lnTo>
                  <a:pt x="60" y="0"/>
                </a:lnTo>
              </a:path>
            </a:pathLst>
          </a:custGeom>
          <a:solidFill>
            <a:srgbClr val="FFFFCC">
              <a:alpha val="50000"/>
            </a:srgbClr>
          </a:solidFill>
          <a:ln w="34925">
            <a:solidFill>
              <a:srgbClr val="0000FF"/>
            </a:solidFill>
            <a:round/>
            <a:headEnd/>
            <a:tailEnd/>
          </a:ln>
        </p:spPr>
        <p:txBody>
          <a:bodyPr/>
          <a:lstStyle/>
          <a:p>
            <a:endParaRPr lang="he-IL"/>
          </a:p>
        </p:txBody>
      </p:sp>
      <p:sp>
        <p:nvSpPr>
          <p:cNvPr id="114886" name="Freeform 198"/>
          <p:cNvSpPr>
            <a:spLocks/>
          </p:cNvSpPr>
          <p:nvPr/>
        </p:nvSpPr>
        <p:spPr bwMode="auto">
          <a:xfrm>
            <a:off x="3473450" y="5335588"/>
            <a:ext cx="80963" cy="23812"/>
          </a:xfrm>
          <a:custGeom>
            <a:avLst/>
            <a:gdLst>
              <a:gd name="T0" fmla="*/ 0 w 60"/>
              <a:gd name="T1" fmla="*/ 0 h 18"/>
              <a:gd name="T2" fmla="*/ 15 w 60"/>
              <a:gd name="T3" fmla="*/ 0 h 18"/>
              <a:gd name="T4" fmla="*/ 30 w 60"/>
              <a:gd name="T5" fmla="*/ 6 h 18"/>
              <a:gd name="T6" fmla="*/ 45 w 60"/>
              <a:gd name="T7" fmla="*/ 12 h 18"/>
              <a:gd name="T8" fmla="*/ 60 w 60"/>
              <a:gd name="T9" fmla="*/ 18 h 18"/>
            </a:gdLst>
            <a:ahLst/>
            <a:cxnLst>
              <a:cxn ang="0">
                <a:pos x="T0" y="T1"/>
              </a:cxn>
              <a:cxn ang="0">
                <a:pos x="T2" y="T3"/>
              </a:cxn>
              <a:cxn ang="0">
                <a:pos x="T4" y="T5"/>
              </a:cxn>
              <a:cxn ang="0">
                <a:pos x="T6" y="T7"/>
              </a:cxn>
              <a:cxn ang="0">
                <a:pos x="T8" y="T9"/>
              </a:cxn>
            </a:cxnLst>
            <a:rect l="0" t="0" r="r" b="b"/>
            <a:pathLst>
              <a:path w="60" h="18">
                <a:moveTo>
                  <a:pt x="0" y="0"/>
                </a:moveTo>
                <a:lnTo>
                  <a:pt x="15" y="0"/>
                </a:lnTo>
                <a:lnTo>
                  <a:pt x="30" y="6"/>
                </a:lnTo>
                <a:lnTo>
                  <a:pt x="45" y="12"/>
                </a:lnTo>
                <a:lnTo>
                  <a:pt x="60" y="18"/>
                </a:lnTo>
              </a:path>
            </a:pathLst>
          </a:custGeom>
          <a:solidFill>
            <a:srgbClr val="FFFFCC">
              <a:alpha val="50000"/>
            </a:srgbClr>
          </a:solidFill>
          <a:ln w="34925">
            <a:solidFill>
              <a:srgbClr val="0000FF"/>
            </a:solidFill>
            <a:round/>
            <a:headEnd/>
            <a:tailEnd/>
          </a:ln>
        </p:spPr>
        <p:txBody>
          <a:bodyPr/>
          <a:lstStyle/>
          <a:p>
            <a:endParaRPr lang="he-IL"/>
          </a:p>
        </p:txBody>
      </p:sp>
      <p:sp>
        <p:nvSpPr>
          <p:cNvPr id="114887" name="Freeform 199"/>
          <p:cNvSpPr>
            <a:spLocks/>
          </p:cNvSpPr>
          <p:nvPr/>
        </p:nvSpPr>
        <p:spPr bwMode="auto">
          <a:xfrm>
            <a:off x="3554413" y="5351463"/>
            <a:ext cx="80962" cy="7937"/>
          </a:xfrm>
          <a:custGeom>
            <a:avLst/>
            <a:gdLst>
              <a:gd name="T0" fmla="*/ 0 w 60"/>
              <a:gd name="T1" fmla="*/ 6 h 6"/>
              <a:gd name="T2" fmla="*/ 30 w 60"/>
              <a:gd name="T3" fmla="*/ 6 h 6"/>
              <a:gd name="T4" fmla="*/ 60 w 60"/>
              <a:gd name="T5" fmla="*/ 0 h 6"/>
            </a:gdLst>
            <a:ahLst/>
            <a:cxnLst>
              <a:cxn ang="0">
                <a:pos x="T0" y="T1"/>
              </a:cxn>
              <a:cxn ang="0">
                <a:pos x="T2" y="T3"/>
              </a:cxn>
              <a:cxn ang="0">
                <a:pos x="T4" y="T5"/>
              </a:cxn>
            </a:cxnLst>
            <a:rect l="0" t="0" r="r" b="b"/>
            <a:pathLst>
              <a:path w="60" h="6">
                <a:moveTo>
                  <a:pt x="0" y="6"/>
                </a:moveTo>
                <a:lnTo>
                  <a:pt x="30" y="6"/>
                </a:lnTo>
                <a:lnTo>
                  <a:pt x="60" y="0"/>
                </a:lnTo>
              </a:path>
            </a:pathLst>
          </a:custGeom>
          <a:solidFill>
            <a:srgbClr val="FFFFCC">
              <a:alpha val="50000"/>
            </a:srgbClr>
          </a:solidFill>
          <a:ln w="34925">
            <a:solidFill>
              <a:srgbClr val="0000FF"/>
            </a:solidFill>
            <a:round/>
            <a:headEnd/>
            <a:tailEnd/>
          </a:ln>
        </p:spPr>
        <p:txBody>
          <a:bodyPr/>
          <a:lstStyle/>
          <a:p>
            <a:endParaRPr lang="he-IL"/>
          </a:p>
        </p:txBody>
      </p:sp>
      <p:sp>
        <p:nvSpPr>
          <p:cNvPr id="114888" name="Line 200"/>
          <p:cNvSpPr>
            <a:spLocks noChangeShapeType="1"/>
          </p:cNvSpPr>
          <p:nvPr/>
        </p:nvSpPr>
        <p:spPr bwMode="auto">
          <a:xfrm>
            <a:off x="3579813" y="5341938"/>
            <a:ext cx="80962" cy="1587"/>
          </a:xfrm>
          <a:prstGeom prst="line">
            <a:avLst/>
          </a:prstGeom>
          <a:noFill/>
          <a:ln w="34925">
            <a:solidFill>
              <a:srgbClr val="0000FF"/>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889" name="Freeform 201"/>
          <p:cNvSpPr>
            <a:spLocks/>
          </p:cNvSpPr>
          <p:nvPr/>
        </p:nvSpPr>
        <p:spPr bwMode="auto">
          <a:xfrm>
            <a:off x="3660775" y="5341938"/>
            <a:ext cx="79375" cy="7937"/>
          </a:xfrm>
          <a:custGeom>
            <a:avLst/>
            <a:gdLst>
              <a:gd name="T0" fmla="*/ 0 w 60"/>
              <a:gd name="T1" fmla="*/ 0 h 6"/>
              <a:gd name="T2" fmla="*/ 30 w 60"/>
              <a:gd name="T3" fmla="*/ 0 h 6"/>
              <a:gd name="T4" fmla="*/ 60 w 60"/>
              <a:gd name="T5" fmla="*/ 6 h 6"/>
            </a:gdLst>
            <a:ahLst/>
            <a:cxnLst>
              <a:cxn ang="0">
                <a:pos x="T0" y="T1"/>
              </a:cxn>
              <a:cxn ang="0">
                <a:pos x="T2" y="T3"/>
              </a:cxn>
              <a:cxn ang="0">
                <a:pos x="T4" y="T5"/>
              </a:cxn>
            </a:cxnLst>
            <a:rect l="0" t="0" r="r" b="b"/>
            <a:pathLst>
              <a:path w="60" h="6">
                <a:moveTo>
                  <a:pt x="0" y="0"/>
                </a:moveTo>
                <a:lnTo>
                  <a:pt x="30" y="0"/>
                </a:lnTo>
                <a:lnTo>
                  <a:pt x="60" y="6"/>
                </a:lnTo>
              </a:path>
            </a:pathLst>
          </a:custGeom>
          <a:solidFill>
            <a:srgbClr val="FFFFCC">
              <a:alpha val="50000"/>
            </a:srgbClr>
          </a:solidFill>
          <a:ln w="34925">
            <a:solidFill>
              <a:srgbClr val="0000FF"/>
            </a:solidFill>
            <a:round/>
            <a:headEnd/>
            <a:tailEnd/>
          </a:ln>
        </p:spPr>
        <p:txBody>
          <a:bodyPr/>
          <a:lstStyle/>
          <a:p>
            <a:endParaRPr lang="he-IL"/>
          </a:p>
        </p:txBody>
      </p:sp>
      <p:sp>
        <p:nvSpPr>
          <p:cNvPr id="114890" name="Line 202"/>
          <p:cNvSpPr>
            <a:spLocks noChangeShapeType="1"/>
          </p:cNvSpPr>
          <p:nvPr/>
        </p:nvSpPr>
        <p:spPr bwMode="auto">
          <a:xfrm>
            <a:off x="3740150" y="5349875"/>
            <a:ext cx="82550" cy="1588"/>
          </a:xfrm>
          <a:prstGeom prst="line">
            <a:avLst/>
          </a:prstGeom>
          <a:noFill/>
          <a:ln w="34925">
            <a:solidFill>
              <a:srgbClr val="0000FF"/>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891" name="Freeform 203"/>
          <p:cNvSpPr>
            <a:spLocks/>
          </p:cNvSpPr>
          <p:nvPr/>
        </p:nvSpPr>
        <p:spPr bwMode="auto">
          <a:xfrm>
            <a:off x="3822700" y="5341938"/>
            <a:ext cx="79375" cy="7937"/>
          </a:xfrm>
          <a:custGeom>
            <a:avLst/>
            <a:gdLst>
              <a:gd name="T0" fmla="*/ 0 w 60"/>
              <a:gd name="T1" fmla="*/ 6 h 6"/>
              <a:gd name="T2" fmla="*/ 30 w 60"/>
              <a:gd name="T3" fmla="*/ 0 h 6"/>
              <a:gd name="T4" fmla="*/ 60 w 60"/>
              <a:gd name="T5" fmla="*/ 0 h 6"/>
            </a:gdLst>
            <a:ahLst/>
            <a:cxnLst>
              <a:cxn ang="0">
                <a:pos x="T0" y="T1"/>
              </a:cxn>
              <a:cxn ang="0">
                <a:pos x="T2" y="T3"/>
              </a:cxn>
              <a:cxn ang="0">
                <a:pos x="T4" y="T5"/>
              </a:cxn>
            </a:cxnLst>
            <a:rect l="0" t="0" r="r" b="b"/>
            <a:pathLst>
              <a:path w="60" h="6">
                <a:moveTo>
                  <a:pt x="0" y="6"/>
                </a:moveTo>
                <a:lnTo>
                  <a:pt x="30" y="0"/>
                </a:lnTo>
                <a:lnTo>
                  <a:pt x="60" y="0"/>
                </a:lnTo>
              </a:path>
            </a:pathLst>
          </a:custGeom>
          <a:solidFill>
            <a:srgbClr val="FFFFCC">
              <a:alpha val="50000"/>
            </a:srgbClr>
          </a:solidFill>
          <a:ln w="34925">
            <a:solidFill>
              <a:srgbClr val="0000FF"/>
            </a:solidFill>
            <a:round/>
            <a:headEnd/>
            <a:tailEnd/>
          </a:ln>
        </p:spPr>
        <p:txBody>
          <a:bodyPr/>
          <a:lstStyle/>
          <a:p>
            <a:endParaRPr lang="he-IL"/>
          </a:p>
        </p:txBody>
      </p:sp>
      <p:sp>
        <p:nvSpPr>
          <p:cNvPr id="114892" name="Freeform 204"/>
          <p:cNvSpPr>
            <a:spLocks/>
          </p:cNvSpPr>
          <p:nvPr/>
        </p:nvSpPr>
        <p:spPr bwMode="auto">
          <a:xfrm>
            <a:off x="3902075" y="5341938"/>
            <a:ext cx="80963" cy="15875"/>
          </a:xfrm>
          <a:custGeom>
            <a:avLst/>
            <a:gdLst>
              <a:gd name="T0" fmla="*/ 0 w 59"/>
              <a:gd name="T1" fmla="*/ 0 h 12"/>
              <a:gd name="T2" fmla="*/ 14 w 59"/>
              <a:gd name="T3" fmla="*/ 6 h 12"/>
              <a:gd name="T4" fmla="*/ 29 w 59"/>
              <a:gd name="T5" fmla="*/ 12 h 12"/>
              <a:gd name="T6" fmla="*/ 44 w 59"/>
              <a:gd name="T7" fmla="*/ 12 h 12"/>
              <a:gd name="T8" fmla="*/ 52 w 59"/>
              <a:gd name="T9" fmla="*/ 12 h 12"/>
              <a:gd name="T10" fmla="*/ 59 w 59"/>
              <a:gd name="T11" fmla="*/ 6 h 12"/>
            </a:gdLst>
            <a:ahLst/>
            <a:cxnLst>
              <a:cxn ang="0">
                <a:pos x="T0" y="T1"/>
              </a:cxn>
              <a:cxn ang="0">
                <a:pos x="T2" y="T3"/>
              </a:cxn>
              <a:cxn ang="0">
                <a:pos x="T4" y="T5"/>
              </a:cxn>
              <a:cxn ang="0">
                <a:pos x="T6" y="T7"/>
              </a:cxn>
              <a:cxn ang="0">
                <a:pos x="T8" y="T9"/>
              </a:cxn>
              <a:cxn ang="0">
                <a:pos x="T10" y="T11"/>
              </a:cxn>
            </a:cxnLst>
            <a:rect l="0" t="0" r="r" b="b"/>
            <a:pathLst>
              <a:path w="59" h="12">
                <a:moveTo>
                  <a:pt x="0" y="0"/>
                </a:moveTo>
                <a:lnTo>
                  <a:pt x="14" y="6"/>
                </a:lnTo>
                <a:lnTo>
                  <a:pt x="29" y="12"/>
                </a:lnTo>
                <a:lnTo>
                  <a:pt x="44" y="12"/>
                </a:lnTo>
                <a:lnTo>
                  <a:pt x="52" y="12"/>
                </a:lnTo>
                <a:lnTo>
                  <a:pt x="59" y="6"/>
                </a:lnTo>
              </a:path>
            </a:pathLst>
          </a:custGeom>
          <a:solidFill>
            <a:srgbClr val="FFFFCC">
              <a:alpha val="50000"/>
            </a:srgbClr>
          </a:solidFill>
          <a:ln w="34925">
            <a:solidFill>
              <a:srgbClr val="0000FF"/>
            </a:solidFill>
            <a:round/>
            <a:headEnd/>
            <a:tailEnd/>
          </a:ln>
        </p:spPr>
        <p:txBody>
          <a:bodyPr/>
          <a:lstStyle/>
          <a:p>
            <a:endParaRPr lang="he-IL"/>
          </a:p>
        </p:txBody>
      </p:sp>
      <p:sp>
        <p:nvSpPr>
          <p:cNvPr id="114893" name="Freeform 205"/>
          <p:cNvSpPr>
            <a:spLocks/>
          </p:cNvSpPr>
          <p:nvPr/>
        </p:nvSpPr>
        <p:spPr bwMode="auto">
          <a:xfrm>
            <a:off x="3983038" y="5030788"/>
            <a:ext cx="79375" cy="319087"/>
          </a:xfrm>
          <a:custGeom>
            <a:avLst/>
            <a:gdLst>
              <a:gd name="T0" fmla="*/ 0 w 60"/>
              <a:gd name="T1" fmla="*/ 235 h 235"/>
              <a:gd name="T2" fmla="*/ 8 w 60"/>
              <a:gd name="T3" fmla="*/ 217 h 235"/>
              <a:gd name="T4" fmla="*/ 15 w 60"/>
              <a:gd name="T5" fmla="*/ 199 h 235"/>
              <a:gd name="T6" fmla="*/ 30 w 60"/>
              <a:gd name="T7" fmla="*/ 145 h 235"/>
              <a:gd name="T8" fmla="*/ 45 w 60"/>
              <a:gd name="T9" fmla="*/ 78 h 235"/>
              <a:gd name="T10" fmla="*/ 60 w 60"/>
              <a:gd name="T11" fmla="*/ 0 h 235"/>
            </a:gdLst>
            <a:ahLst/>
            <a:cxnLst>
              <a:cxn ang="0">
                <a:pos x="T0" y="T1"/>
              </a:cxn>
              <a:cxn ang="0">
                <a:pos x="T2" y="T3"/>
              </a:cxn>
              <a:cxn ang="0">
                <a:pos x="T4" y="T5"/>
              </a:cxn>
              <a:cxn ang="0">
                <a:pos x="T6" y="T7"/>
              </a:cxn>
              <a:cxn ang="0">
                <a:pos x="T8" y="T9"/>
              </a:cxn>
              <a:cxn ang="0">
                <a:pos x="T10" y="T11"/>
              </a:cxn>
            </a:cxnLst>
            <a:rect l="0" t="0" r="r" b="b"/>
            <a:pathLst>
              <a:path w="60" h="235">
                <a:moveTo>
                  <a:pt x="0" y="235"/>
                </a:moveTo>
                <a:lnTo>
                  <a:pt x="8" y="217"/>
                </a:lnTo>
                <a:lnTo>
                  <a:pt x="15" y="199"/>
                </a:lnTo>
                <a:lnTo>
                  <a:pt x="30" y="145"/>
                </a:lnTo>
                <a:lnTo>
                  <a:pt x="45" y="78"/>
                </a:lnTo>
                <a:lnTo>
                  <a:pt x="60" y="0"/>
                </a:lnTo>
              </a:path>
            </a:pathLst>
          </a:custGeom>
          <a:solidFill>
            <a:srgbClr val="FFFFCC">
              <a:alpha val="50000"/>
            </a:srgbClr>
          </a:solidFill>
          <a:ln w="34925">
            <a:solidFill>
              <a:schemeClr val="hlink"/>
            </a:solidFill>
            <a:round/>
            <a:headEnd/>
            <a:tailEnd/>
          </a:ln>
        </p:spPr>
        <p:txBody>
          <a:bodyPr/>
          <a:lstStyle/>
          <a:p>
            <a:endParaRPr lang="he-IL"/>
          </a:p>
        </p:txBody>
      </p:sp>
      <p:sp>
        <p:nvSpPr>
          <p:cNvPr id="114894" name="Freeform 206"/>
          <p:cNvSpPr>
            <a:spLocks/>
          </p:cNvSpPr>
          <p:nvPr/>
        </p:nvSpPr>
        <p:spPr bwMode="auto">
          <a:xfrm>
            <a:off x="4062413" y="4449763"/>
            <a:ext cx="82550" cy="581025"/>
          </a:xfrm>
          <a:custGeom>
            <a:avLst/>
            <a:gdLst>
              <a:gd name="T0" fmla="*/ 0 w 60"/>
              <a:gd name="T1" fmla="*/ 427 h 427"/>
              <a:gd name="T2" fmla="*/ 7 w 60"/>
              <a:gd name="T3" fmla="*/ 385 h 427"/>
              <a:gd name="T4" fmla="*/ 15 w 60"/>
              <a:gd name="T5" fmla="*/ 331 h 427"/>
              <a:gd name="T6" fmla="*/ 30 w 60"/>
              <a:gd name="T7" fmla="*/ 223 h 427"/>
              <a:gd name="T8" fmla="*/ 45 w 60"/>
              <a:gd name="T9" fmla="*/ 109 h 427"/>
              <a:gd name="T10" fmla="*/ 60 w 60"/>
              <a:gd name="T11" fmla="*/ 0 h 427"/>
            </a:gdLst>
            <a:ahLst/>
            <a:cxnLst>
              <a:cxn ang="0">
                <a:pos x="T0" y="T1"/>
              </a:cxn>
              <a:cxn ang="0">
                <a:pos x="T2" y="T3"/>
              </a:cxn>
              <a:cxn ang="0">
                <a:pos x="T4" y="T5"/>
              </a:cxn>
              <a:cxn ang="0">
                <a:pos x="T6" y="T7"/>
              </a:cxn>
              <a:cxn ang="0">
                <a:pos x="T8" y="T9"/>
              </a:cxn>
              <a:cxn ang="0">
                <a:pos x="T10" y="T11"/>
              </a:cxn>
            </a:cxnLst>
            <a:rect l="0" t="0" r="r" b="b"/>
            <a:pathLst>
              <a:path w="60" h="427">
                <a:moveTo>
                  <a:pt x="0" y="427"/>
                </a:moveTo>
                <a:lnTo>
                  <a:pt x="7" y="385"/>
                </a:lnTo>
                <a:lnTo>
                  <a:pt x="15" y="331"/>
                </a:lnTo>
                <a:lnTo>
                  <a:pt x="30" y="223"/>
                </a:lnTo>
                <a:lnTo>
                  <a:pt x="45" y="109"/>
                </a:lnTo>
                <a:lnTo>
                  <a:pt x="60" y="0"/>
                </a:lnTo>
              </a:path>
            </a:pathLst>
          </a:custGeom>
          <a:solidFill>
            <a:srgbClr val="FFFFCC">
              <a:alpha val="50000"/>
            </a:srgbClr>
          </a:solidFill>
          <a:ln w="34925">
            <a:solidFill>
              <a:schemeClr val="hlink"/>
            </a:solidFill>
            <a:round/>
            <a:headEnd/>
            <a:tailEnd/>
          </a:ln>
        </p:spPr>
        <p:txBody>
          <a:bodyPr/>
          <a:lstStyle/>
          <a:p>
            <a:endParaRPr lang="he-IL"/>
          </a:p>
        </p:txBody>
      </p:sp>
      <p:sp>
        <p:nvSpPr>
          <p:cNvPr id="114895" name="Freeform 207"/>
          <p:cNvSpPr>
            <a:spLocks/>
          </p:cNvSpPr>
          <p:nvPr/>
        </p:nvSpPr>
        <p:spPr bwMode="auto">
          <a:xfrm>
            <a:off x="4144963" y="3892550"/>
            <a:ext cx="79375" cy="557213"/>
          </a:xfrm>
          <a:custGeom>
            <a:avLst/>
            <a:gdLst>
              <a:gd name="T0" fmla="*/ 0 w 59"/>
              <a:gd name="T1" fmla="*/ 409 h 409"/>
              <a:gd name="T2" fmla="*/ 15 w 59"/>
              <a:gd name="T3" fmla="*/ 301 h 409"/>
              <a:gd name="T4" fmla="*/ 30 w 59"/>
              <a:gd name="T5" fmla="*/ 193 h 409"/>
              <a:gd name="T6" fmla="*/ 45 w 59"/>
              <a:gd name="T7" fmla="*/ 91 h 409"/>
              <a:gd name="T8" fmla="*/ 59 w 59"/>
              <a:gd name="T9" fmla="*/ 0 h 409"/>
            </a:gdLst>
            <a:ahLst/>
            <a:cxnLst>
              <a:cxn ang="0">
                <a:pos x="T0" y="T1"/>
              </a:cxn>
              <a:cxn ang="0">
                <a:pos x="T2" y="T3"/>
              </a:cxn>
              <a:cxn ang="0">
                <a:pos x="T4" y="T5"/>
              </a:cxn>
              <a:cxn ang="0">
                <a:pos x="T6" y="T7"/>
              </a:cxn>
              <a:cxn ang="0">
                <a:pos x="T8" y="T9"/>
              </a:cxn>
            </a:cxnLst>
            <a:rect l="0" t="0" r="r" b="b"/>
            <a:pathLst>
              <a:path w="59" h="409">
                <a:moveTo>
                  <a:pt x="0" y="409"/>
                </a:moveTo>
                <a:lnTo>
                  <a:pt x="15" y="301"/>
                </a:lnTo>
                <a:lnTo>
                  <a:pt x="30" y="193"/>
                </a:lnTo>
                <a:lnTo>
                  <a:pt x="45" y="91"/>
                </a:lnTo>
                <a:lnTo>
                  <a:pt x="59" y="0"/>
                </a:lnTo>
              </a:path>
            </a:pathLst>
          </a:custGeom>
          <a:solidFill>
            <a:srgbClr val="FFFFCC">
              <a:alpha val="50000"/>
            </a:srgbClr>
          </a:solidFill>
          <a:ln w="34925">
            <a:solidFill>
              <a:schemeClr val="hlink"/>
            </a:solidFill>
            <a:round/>
            <a:headEnd/>
            <a:tailEnd/>
          </a:ln>
        </p:spPr>
        <p:txBody>
          <a:bodyPr/>
          <a:lstStyle/>
          <a:p>
            <a:endParaRPr lang="he-IL"/>
          </a:p>
        </p:txBody>
      </p:sp>
      <p:sp>
        <p:nvSpPr>
          <p:cNvPr id="114896" name="Freeform 208"/>
          <p:cNvSpPr>
            <a:spLocks/>
          </p:cNvSpPr>
          <p:nvPr/>
        </p:nvSpPr>
        <p:spPr bwMode="auto">
          <a:xfrm>
            <a:off x="4224338" y="3509963"/>
            <a:ext cx="80962" cy="382587"/>
          </a:xfrm>
          <a:custGeom>
            <a:avLst/>
            <a:gdLst>
              <a:gd name="T0" fmla="*/ 0 w 60"/>
              <a:gd name="T1" fmla="*/ 282 h 282"/>
              <a:gd name="T2" fmla="*/ 15 w 60"/>
              <a:gd name="T3" fmla="*/ 198 h 282"/>
              <a:gd name="T4" fmla="*/ 30 w 60"/>
              <a:gd name="T5" fmla="*/ 126 h 282"/>
              <a:gd name="T6" fmla="*/ 45 w 60"/>
              <a:gd name="T7" fmla="*/ 60 h 282"/>
              <a:gd name="T8" fmla="*/ 60 w 60"/>
              <a:gd name="T9" fmla="*/ 0 h 282"/>
            </a:gdLst>
            <a:ahLst/>
            <a:cxnLst>
              <a:cxn ang="0">
                <a:pos x="T0" y="T1"/>
              </a:cxn>
              <a:cxn ang="0">
                <a:pos x="T2" y="T3"/>
              </a:cxn>
              <a:cxn ang="0">
                <a:pos x="T4" y="T5"/>
              </a:cxn>
              <a:cxn ang="0">
                <a:pos x="T6" y="T7"/>
              </a:cxn>
              <a:cxn ang="0">
                <a:pos x="T8" y="T9"/>
              </a:cxn>
            </a:cxnLst>
            <a:rect l="0" t="0" r="r" b="b"/>
            <a:pathLst>
              <a:path w="60" h="282">
                <a:moveTo>
                  <a:pt x="0" y="282"/>
                </a:moveTo>
                <a:lnTo>
                  <a:pt x="15" y="198"/>
                </a:lnTo>
                <a:lnTo>
                  <a:pt x="30" y="126"/>
                </a:lnTo>
                <a:lnTo>
                  <a:pt x="45" y="60"/>
                </a:lnTo>
                <a:lnTo>
                  <a:pt x="60" y="0"/>
                </a:lnTo>
              </a:path>
            </a:pathLst>
          </a:custGeom>
          <a:solidFill>
            <a:srgbClr val="FFFFCC">
              <a:alpha val="50000"/>
            </a:srgbClr>
          </a:solidFill>
          <a:ln w="34925">
            <a:solidFill>
              <a:schemeClr val="hlink"/>
            </a:solidFill>
            <a:round/>
            <a:headEnd/>
            <a:tailEnd/>
          </a:ln>
        </p:spPr>
        <p:txBody>
          <a:bodyPr/>
          <a:lstStyle/>
          <a:p>
            <a:endParaRPr lang="he-IL"/>
          </a:p>
        </p:txBody>
      </p:sp>
      <p:sp>
        <p:nvSpPr>
          <p:cNvPr id="114897" name="Freeform 209"/>
          <p:cNvSpPr>
            <a:spLocks/>
          </p:cNvSpPr>
          <p:nvPr/>
        </p:nvSpPr>
        <p:spPr bwMode="auto">
          <a:xfrm>
            <a:off x="4305300" y="3279775"/>
            <a:ext cx="80963" cy="230188"/>
          </a:xfrm>
          <a:custGeom>
            <a:avLst/>
            <a:gdLst>
              <a:gd name="T0" fmla="*/ 0 w 60"/>
              <a:gd name="T1" fmla="*/ 169 h 169"/>
              <a:gd name="T2" fmla="*/ 15 w 60"/>
              <a:gd name="T3" fmla="*/ 115 h 169"/>
              <a:gd name="T4" fmla="*/ 30 w 60"/>
              <a:gd name="T5" fmla="*/ 73 h 169"/>
              <a:gd name="T6" fmla="*/ 45 w 60"/>
              <a:gd name="T7" fmla="*/ 31 h 169"/>
              <a:gd name="T8" fmla="*/ 60 w 60"/>
              <a:gd name="T9" fmla="*/ 0 h 169"/>
            </a:gdLst>
            <a:ahLst/>
            <a:cxnLst>
              <a:cxn ang="0">
                <a:pos x="T0" y="T1"/>
              </a:cxn>
              <a:cxn ang="0">
                <a:pos x="T2" y="T3"/>
              </a:cxn>
              <a:cxn ang="0">
                <a:pos x="T4" y="T5"/>
              </a:cxn>
              <a:cxn ang="0">
                <a:pos x="T6" y="T7"/>
              </a:cxn>
              <a:cxn ang="0">
                <a:pos x="T8" y="T9"/>
              </a:cxn>
            </a:cxnLst>
            <a:rect l="0" t="0" r="r" b="b"/>
            <a:pathLst>
              <a:path w="60" h="169">
                <a:moveTo>
                  <a:pt x="0" y="169"/>
                </a:moveTo>
                <a:lnTo>
                  <a:pt x="15" y="115"/>
                </a:lnTo>
                <a:lnTo>
                  <a:pt x="30" y="73"/>
                </a:lnTo>
                <a:lnTo>
                  <a:pt x="45" y="31"/>
                </a:lnTo>
                <a:lnTo>
                  <a:pt x="60" y="0"/>
                </a:lnTo>
              </a:path>
            </a:pathLst>
          </a:custGeom>
          <a:solidFill>
            <a:srgbClr val="FFFFCC">
              <a:alpha val="50000"/>
            </a:srgbClr>
          </a:solidFill>
          <a:ln w="34925">
            <a:solidFill>
              <a:schemeClr val="hlink"/>
            </a:solidFill>
            <a:round/>
            <a:headEnd/>
            <a:tailEnd/>
          </a:ln>
        </p:spPr>
        <p:txBody>
          <a:bodyPr/>
          <a:lstStyle/>
          <a:p>
            <a:endParaRPr lang="he-IL"/>
          </a:p>
        </p:txBody>
      </p:sp>
      <p:sp>
        <p:nvSpPr>
          <p:cNvPr id="114898" name="Freeform 210"/>
          <p:cNvSpPr>
            <a:spLocks/>
          </p:cNvSpPr>
          <p:nvPr/>
        </p:nvSpPr>
        <p:spPr bwMode="auto">
          <a:xfrm>
            <a:off x="4356100" y="3213100"/>
            <a:ext cx="80963" cy="98425"/>
          </a:xfrm>
          <a:custGeom>
            <a:avLst/>
            <a:gdLst>
              <a:gd name="T0" fmla="*/ 0 w 60"/>
              <a:gd name="T1" fmla="*/ 72 h 72"/>
              <a:gd name="T2" fmla="*/ 15 w 60"/>
              <a:gd name="T3" fmla="*/ 42 h 72"/>
              <a:gd name="T4" fmla="*/ 30 w 60"/>
              <a:gd name="T5" fmla="*/ 24 h 72"/>
              <a:gd name="T6" fmla="*/ 45 w 60"/>
              <a:gd name="T7" fmla="*/ 6 h 72"/>
              <a:gd name="T8" fmla="*/ 60 w 60"/>
              <a:gd name="T9" fmla="*/ 0 h 72"/>
            </a:gdLst>
            <a:ahLst/>
            <a:cxnLst>
              <a:cxn ang="0">
                <a:pos x="T0" y="T1"/>
              </a:cxn>
              <a:cxn ang="0">
                <a:pos x="T2" y="T3"/>
              </a:cxn>
              <a:cxn ang="0">
                <a:pos x="T4" y="T5"/>
              </a:cxn>
              <a:cxn ang="0">
                <a:pos x="T6" y="T7"/>
              </a:cxn>
              <a:cxn ang="0">
                <a:pos x="T8" y="T9"/>
              </a:cxn>
            </a:cxnLst>
            <a:rect l="0" t="0" r="r" b="b"/>
            <a:pathLst>
              <a:path w="60" h="72">
                <a:moveTo>
                  <a:pt x="0" y="72"/>
                </a:moveTo>
                <a:lnTo>
                  <a:pt x="15" y="42"/>
                </a:lnTo>
                <a:lnTo>
                  <a:pt x="30" y="24"/>
                </a:lnTo>
                <a:lnTo>
                  <a:pt x="45" y="6"/>
                </a:lnTo>
                <a:lnTo>
                  <a:pt x="60" y="0"/>
                </a:lnTo>
              </a:path>
            </a:pathLst>
          </a:custGeom>
          <a:solidFill>
            <a:srgbClr val="FFFFCC">
              <a:alpha val="50000"/>
            </a:srgbClr>
          </a:solidFill>
          <a:ln w="34925">
            <a:solidFill>
              <a:schemeClr val="hlink"/>
            </a:solidFill>
            <a:round/>
            <a:headEnd/>
            <a:tailEnd/>
          </a:ln>
        </p:spPr>
        <p:txBody>
          <a:bodyPr/>
          <a:lstStyle/>
          <a:p>
            <a:endParaRPr lang="he-IL"/>
          </a:p>
        </p:txBody>
      </p:sp>
      <p:sp>
        <p:nvSpPr>
          <p:cNvPr id="114899" name="Freeform 211"/>
          <p:cNvSpPr>
            <a:spLocks/>
          </p:cNvSpPr>
          <p:nvPr/>
        </p:nvSpPr>
        <p:spPr bwMode="auto">
          <a:xfrm>
            <a:off x="4467225" y="3181350"/>
            <a:ext cx="79375" cy="80963"/>
          </a:xfrm>
          <a:custGeom>
            <a:avLst/>
            <a:gdLst>
              <a:gd name="T0" fmla="*/ 0 w 59"/>
              <a:gd name="T1" fmla="*/ 0 h 60"/>
              <a:gd name="T2" fmla="*/ 7 w 59"/>
              <a:gd name="T3" fmla="*/ 0 h 60"/>
              <a:gd name="T4" fmla="*/ 15 w 59"/>
              <a:gd name="T5" fmla="*/ 6 h 60"/>
              <a:gd name="T6" fmla="*/ 30 w 59"/>
              <a:gd name="T7" fmla="*/ 24 h 60"/>
              <a:gd name="T8" fmla="*/ 44 w 59"/>
              <a:gd name="T9" fmla="*/ 42 h 60"/>
              <a:gd name="T10" fmla="*/ 59 w 59"/>
              <a:gd name="T11" fmla="*/ 60 h 60"/>
            </a:gdLst>
            <a:ahLst/>
            <a:cxnLst>
              <a:cxn ang="0">
                <a:pos x="T0" y="T1"/>
              </a:cxn>
              <a:cxn ang="0">
                <a:pos x="T2" y="T3"/>
              </a:cxn>
              <a:cxn ang="0">
                <a:pos x="T4" y="T5"/>
              </a:cxn>
              <a:cxn ang="0">
                <a:pos x="T6" y="T7"/>
              </a:cxn>
              <a:cxn ang="0">
                <a:pos x="T8" y="T9"/>
              </a:cxn>
              <a:cxn ang="0">
                <a:pos x="T10" y="T11"/>
              </a:cxn>
            </a:cxnLst>
            <a:rect l="0" t="0" r="r" b="b"/>
            <a:pathLst>
              <a:path w="59" h="60">
                <a:moveTo>
                  <a:pt x="0" y="0"/>
                </a:moveTo>
                <a:lnTo>
                  <a:pt x="7" y="0"/>
                </a:lnTo>
                <a:lnTo>
                  <a:pt x="15" y="6"/>
                </a:lnTo>
                <a:lnTo>
                  <a:pt x="30" y="24"/>
                </a:lnTo>
                <a:lnTo>
                  <a:pt x="44" y="42"/>
                </a:lnTo>
                <a:lnTo>
                  <a:pt x="59" y="60"/>
                </a:lnTo>
              </a:path>
            </a:pathLst>
          </a:custGeom>
          <a:solidFill>
            <a:srgbClr val="FFFFCC">
              <a:alpha val="50000"/>
            </a:srgbClr>
          </a:solidFill>
          <a:ln w="34925">
            <a:solidFill>
              <a:schemeClr val="hlink"/>
            </a:solidFill>
            <a:round/>
            <a:headEnd/>
            <a:tailEnd/>
          </a:ln>
        </p:spPr>
        <p:txBody>
          <a:bodyPr/>
          <a:lstStyle/>
          <a:p>
            <a:endParaRPr lang="he-IL"/>
          </a:p>
        </p:txBody>
      </p:sp>
      <p:sp>
        <p:nvSpPr>
          <p:cNvPr id="114900" name="Freeform 212"/>
          <p:cNvSpPr>
            <a:spLocks/>
          </p:cNvSpPr>
          <p:nvPr/>
        </p:nvSpPr>
        <p:spPr bwMode="auto">
          <a:xfrm>
            <a:off x="4546600" y="3262313"/>
            <a:ext cx="80963" cy="41275"/>
          </a:xfrm>
          <a:custGeom>
            <a:avLst/>
            <a:gdLst>
              <a:gd name="T0" fmla="*/ 0 w 60"/>
              <a:gd name="T1" fmla="*/ 0 h 30"/>
              <a:gd name="T2" fmla="*/ 30 w 60"/>
              <a:gd name="T3" fmla="*/ 24 h 30"/>
              <a:gd name="T4" fmla="*/ 45 w 60"/>
              <a:gd name="T5" fmla="*/ 30 h 30"/>
              <a:gd name="T6" fmla="*/ 60 w 60"/>
              <a:gd name="T7" fmla="*/ 30 h 30"/>
            </a:gdLst>
            <a:ahLst/>
            <a:cxnLst>
              <a:cxn ang="0">
                <a:pos x="T0" y="T1"/>
              </a:cxn>
              <a:cxn ang="0">
                <a:pos x="T2" y="T3"/>
              </a:cxn>
              <a:cxn ang="0">
                <a:pos x="T4" y="T5"/>
              </a:cxn>
              <a:cxn ang="0">
                <a:pos x="T6" y="T7"/>
              </a:cxn>
            </a:cxnLst>
            <a:rect l="0" t="0" r="r" b="b"/>
            <a:pathLst>
              <a:path w="60" h="30">
                <a:moveTo>
                  <a:pt x="0" y="0"/>
                </a:moveTo>
                <a:lnTo>
                  <a:pt x="30" y="24"/>
                </a:lnTo>
                <a:lnTo>
                  <a:pt x="45" y="30"/>
                </a:lnTo>
                <a:lnTo>
                  <a:pt x="60" y="30"/>
                </a:lnTo>
              </a:path>
            </a:pathLst>
          </a:custGeom>
          <a:solidFill>
            <a:srgbClr val="FFFFCC">
              <a:alpha val="50000"/>
            </a:srgbClr>
          </a:solidFill>
          <a:ln w="34925">
            <a:solidFill>
              <a:schemeClr val="hlink"/>
            </a:solidFill>
            <a:round/>
            <a:headEnd/>
            <a:tailEnd/>
          </a:ln>
        </p:spPr>
        <p:txBody>
          <a:bodyPr/>
          <a:lstStyle/>
          <a:p>
            <a:endParaRPr lang="he-IL"/>
          </a:p>
        </p:txBody>
      </p:sp>
      <p:sp>
        <p:nvSpPr>
          <p:cNvPr id="114901" name="Freeform 213"/>
          <p:cNvSpPr>
            <a:spLocks/>
          </p:cNvSpPr>
          <p:nvPr/>
        </p:nvSpPr>
        <p:spPr bwMode="auto">
          <a:xfrm>
            <a:off x="4627563" y="3206750"/>
            <a:ext cx="80962" cy="96838"/>
          </a:xfrm>
          <a:custGeom>
            <a:avLst/>
            <a:gdLst>
              <a:gd name="T0" fmla="*/ 0 w 60"/>
              <a:gd name="T1" fmla="*/ 72 h 72"/>
              <a:gd name="T2" fmla="*/ 8 w 60"/>
              <a:gd name="T3" fmla="*/ 66 h 72"/>
              <a:gd name="T4" fmla="*/ 15 w 60"/>
              <a:gd name="T5" fmla="*/ 60 h 72"/>
              <a:gd name="T6" fmla="*/ 30 w 60"/>
              <a:gd name="T7" fmla="*/ 36 h 72"/>
              <a:gd name="T8" fmla="*/ 45 w 60"/>
              <a:gd name="T9" fmla="*/ 12 h 72"/>
              <a:gd name="T10" fmla="*/ 52 w 60"/>
              <a:gd name="T11" fmla="*/ 0 h 72"/>
              <a:gd name="T12" fmla="*/ 60 w 60"/>
              <a:gd name="T13" fmla="*/ 0 h 72"/>
            </a:gdLst>
            <a:ahLst/>
            <a:cxnLst>
              <a:cxn ang="0">
                <a:pos x="T0" y="T1"/>
              </a:cxn>
              <a:cxn ang="0">
                <a:pos x="T2" y="T3"/>
              </a:cxn>
              <a:cxn ang="0">
                <a:pos x="T4" y="T5"/>
              </a:cxn>
              <a:cxn ang="0">
                <a:pos x="T6" y="T7"/>
              </a:cxn>
              <a:cxn ang="0">
                <a:pos x="T8" y="T9"/>
              </a:cxn>
              <a:cxn ang="0">
                <a:pos x="T10" y="T11"/>
              </a:cxn>
              <a:cxn ang="0">
                <a:pos x="T12" y="T13"/>
              </a:cxn>
            </a:cxnLst>
            <a:rect l="0" t="0" r="r" b="b"/>
            <a:pathLst>
              <a:path w="60" h="72">
                <a:moveTo>
                  <a:pt x="0" y="72"/>
                </a:moveTo>
                <a:lnTo>
                  <a:pt x="8" y="66"/>
                </a:lnTo>
                <a:lnTo>
                  <a:pt x="15" y="60"/>
                </a:lnTo>
                <a:lnTo>
                  <a:pt x="30" y="36"/>
                </a:lnTo>
                <a:lnTo>
                  <a:pt x="45" y="12"/>
                </a:lnTo>
                <a:lnTo>
                  <a:pt x="52" y="0"/>
                </a:lnTo>
                <a:lnTo>
                  <a:pt x="60" y="0"/>
                </a:lnTo>
              </a:path>
            </a:pathLst>
          </a:custGeom>
          <a:solidFill>
            <a:srgbClr val="FFFFCC">
              <a:alpha val="50000"/>
            </a:srgbClr>
          </a:solidFill>
          <a:ln w="34925">
            <a:solidFill>
              <a:schemeClr val="hlink"/>
            </a:solidFill>
            <a:round/>
            <a:headEnd/>
            <a:tailEnd/>
          </a:ln>
        </p:spPr>
        <p:txBody>
          <a:bodyPr/>
          <a:lstStyle/>
          <a:p>
            <a:endParaRPr lang="he-IL"/>
          </a:p>
        </p:txBody>
      </p:sp>
      <p:sp>
        <p:nvSpPr>
          <p:cNvPr id="114902" name="Freeform 214"/>
          <p:cNvSpPr>
            <a:spLocks/>
          </p:cNvSpPr>
          <p:nvPr/>
        </p:nvSpPr>
        <p:spPr bwMode="auto">
          <a:xfrm>
            <a:off x="4708525" y="3206750"/>
            <a:ext cx="80963" cy="96838"/>
          </a:xfrm>
          <a:custGeom>
            <a:avLst/>
            <a:gdLst>
              <a:gd name="T0" fmla="*/ 0 w 60"/>
              <a:gd name="T1" fmla="*/ 0 h 72"/>
              <a:gd name="T2" fmla="*/ 15 w 60"/>
              <a:gd name="T3" fmla="*/ 6 h 72"/>
              <a:gd name="T4" fmla="*/ 30 w 60"/>
              <a:gd name="T5" fmla="*/ 24 h 72"/>
              <a:gd name="T6" fmla="*/ 45 w 60"/>
              <a:gd name="T7" fmla="*/ 48 h 72"/>
              <a:gd name="T8" fmla="*/ 60 w 60"/>
              <a:gd name="T9" fmla="*/ 72 h 72"/>
            </a:gdLst>
            <a:ahLst/>
            <a:cxnLst>
              <a:cxn ang="0">
                <a:pos x="T0" y="T1"/>
              </a:cxn>
              <a:cxn ang="0">
                <a:pos x="T2" y="T3"/>
              </a:cxn>
              <a:cxn ang="0">
                <a:pos x="T4" y="T5"/>
              </a:cxn>
              <a:cxn ang="0">
                <a:pos x="T6" y="T7"/>
              </a:cxn>
              <a:cxn ang="0">
                <a:pos x="T8" y="T9"/>
              </a:cxn>
            </a:cxnLst>
            <a:rect l="0" t="0" r="r" b="b"/>
            <a:pathLst>
              <a:path w="60" h="72">
                <a:moveTo>
                  <a:pt x="0" y="0"/>
                </a:moveTo>
                <a:lnTo>
                  <a:pt x="15" y="6"/>
                </a:lnTo>
                <a:lnTo>
                  <a:pt x="30" y="24"/>
                </a:lnTo>
                <a:lnTo>
                  <a:pt x="45" y="48"/>
                </a:lnTo>
                <a:lnTo>
                  <a:pt x="60" y="72"/>
                </a:lnTo>
              </a:path>
            </a:pathLst>
          </a:custGeom>
          <a:solidFill>
            <a:srgbClr val="FFFFCC">
              <a:alpha val="50000"/>
            </a:srgbClr>
          </a:solidFill>
          <a:ln w="34925">
            <a:solidFill>
              <a:schemeClr val="hlink"/>
            </a:solidFill>
            <a:round/>
            <a:headEnd/>
            <a:tailEnd/>
          </a:ln>
        </p:spPr>
        <p:txBody>
          <a:bodyPr/>
          <a:lstStyle/>
          <a:p>
            <a:endParaRPr lang="he-IL"/>
          </a:p>
        </p:txBody>
      </p:sp>
      <p:sp>
        <p:nvSpPr>
          <p:cNvPr id="114903" name="Freeform 215"/>
          <p:cNvSpPr>
            <a:spLocks/>
          </p:cNvSpPr>
          <p:nvPr/>
        </p:nvSpPr>
        <p:spPr bwMode="auto">
          <a:xfrm>
            <a:off x="4789488" y="3303588"/>
            <a:ext cx="79375" cy="131762"/>
          </a:xfrm>
          <a:custGeom>
            <a:avLst/>
            <a:gdLst>
              <a:gd name="T0" fmla="*/ 0 w 59"/>
              <a:gd name="T1" fmla="*/ 0 h 97"/>
              <a:gd name="T2" fmla="*/ 29 w 59"/>
              <a:gd name="T3" fmla="*/ 43 h 97"/>
              <a:gd name="T4" fmla="*/ 59 w 59"/>
              <a:gd name="T5" fmla="*/ 97 h 97"/>
            </a:gdLst>
            <a:ahLst/>
            <a:cxnLst>
              <a:cxn ang="0">
                <a:pos x="T0" y="T1"/>
              </a:cxn>
              <a:cxn ang="0">
                <a:pos x="T2" y="T3"/>
              </a:cxn>
              <a:cxn ang="0">
                <a:pos x="T4" y="T5"/>
              </a:cxn>
            </a:cxnLst>
            <a:rect l="0" t="0" r="r" b="b"/>
            <a:pathLst>
              <a:path w="59" h="97">
                <a:moveTo>
                  <a:pt x="0" y="0"/>
                </a:moveTo>
                <a:lnTo>
                  <a:pt x="29" y="43"/>
                </a:lnTo>
                <a:lnTo>
                  <a:pt x="59" y="97"/>
                </a:lnTo>
              </a:path>
            </a:pathLst>
          </a:custGeom>
          <a:solidFill>
            <a:srgbClr val="FFFFCC">
              <a:alpha val="50000"/>
            </a:srgbClr>
          </a:solidFill>
          <a:ln w="34925">
            <a:solidFill>
              <a:schemeClr val="hlink"/>
            </a:solidFill>
            <a:round/>
            <a:headEnd/>
            <a:tailEnd/>
          </a:ln>
        </p:spPr>
        <p:txBody>
          <a:bodyPr/>
          <a:lstStyle/>
          <a:p>
            <a:endParaRPr lang="he-IL"/>
          </a:p>
        </p:txBody>
      </p:sp>
      <p:sp>
        <p:nvSpPr>
          <p:cNvPr id="114904" name="Freeform 216"/>
          <p:cNvSpPr>
            <a:spLocks/>
          </p:cNvSpPr>
          <p:nvPr/>
        </p:nvSpPr>
        <p:spPr bwMode="auto">
          <a:xfrm>
            <a:off x="4868863" y="3435350"/>
            <a:ext cx="80962" cy="163513"/>
          </a:xfrm>
          <a:custGeom>
            <a:avLst/>
            <a:gdLst>
              <a:gd name="T0" fmla="*/ 0 w 60"/>
              <a:gd name="T1" fmla="*/ 0 h 120"/>
              <a:gd name="T2" fmla="*/ 30 w 60"/>
              <a:gd name="T3" fmla="*/ 54 h 120"/>
              <a:gd name="T4" fmla="*/ 45 w 60"/>
              <a:gd name="T5" fmla="*/ 84 h 120"/>
              <a:gd name="T6" fmla="*/ 60 w 60"/>
              <a:gd name="T7" fmla="*/ 120 h 120"/>
            </a:gdLst>
            <a:ahLst/>
            <a:cxnLst>
              <a:cxn ang="0">
                <a:pos x="T0" y="T1"/>
              </a:cxn>
              <a:cxn ang="0">
                <a:pos x="T2" y="T3"/>
              </a:cxn>
              <a:cxn ang="0">
                <a:pos x="T4" y="T5"/>
              </a:cxn>
              <a:cxn ang="0">
                <a:pos x="T6" y="T7"/>
              </a:cxn>
            </a:cxnLst>
            <a:rect l="0" t="0" r="r" b="b"/>
            <a:pathLst>
              <a:path w="60" h="120">
                <a:moveTo>
                  <a:pt x="0" y="0"/>
                </a:moveTo>
                <a:lnTo>
                  <a:pt x="30" y="54"/>
                </a:lnTo>
                <a:lnTo>
                  <a:pt x="45" y="84"/>
                </a:lnTo>
                <a:lnTo>
                  <a:pt x="60" y="120"/>
                </a:lnTo>
              </a:path>
            </a:pathLst>
          </a:custGeom>
          <a:solidFill>
            <a:srgbClr val="FFFFCC">
              <a:alpha val="50000"/>
            </a:srgbClr>
          </a:solidFill>
          <a:ln w="34925">
            <a:solidFill>
              <a:schemeClr val="hlink"/>
            </a:solidFill>
            <a:round/>
            <a:headEnd/>
            <a:tailEnd/>
          </a:ln>
        </p:spPr>
        <p:txBody>
          <a:bodyPr/>
          <a:lstStyle/>
          <a:p>
            <a:endParaRPr lang="he-IL"/>
          </a:p>
        </p:txBody>
      </p:sp>
      <p:sp>
        <p:nvSpPr>
          <p:cNvPr id="114905" name="Freeform 217"/>
          <p:cNvSpPr>
            <a:spLocks/>
          </p:cNvSpPr>
          <p:nvPr/>
        </p:nvSpPr>
        <p:spPr bwMode="auto">
          <a:xfrm>
            <a:off x="4949825" y="3598863"/>
            <a:ext cx="80963" cy="238125"/>
          </a:xfrm>
          <a:custGeom>
            <a:avLst/>
            <a:gdLst>
              <a:gd name="T0" fmla="*/ 0 w 60"/>
              <a:gd name="T1" fmla="*/ 0 h 174"/>
              <a:gd name="T2" fmla="*/ 15 w 60"/>
              <a:gd name="T3" fmla="*/ 42 h 174"/>
              <a:gd name="T4" fmla="*/ 30 w 60"/>
              <a:gd name="T5" fmla="*/ 84 h 174"/>
              <a:gd name="T6" fmla="*/ 45 w 60"/>
              <a:gd name="T7" fmla="*/ 132 h 174"/>
              <a:gd name="T8" fmla="*/ 60 w 60"/>
              <a:gd name="T9" fmla="*/ 174 h 174"/>
            </a:gdLst>
            <a:ahLst/>
            <a:cxnLst>
              <a:cxn ang="0">
                <a:pos x="T0" y="T1"/>
              </a:cxn>
              <a:cxn ang="0">
                <a:pos x="T2" y="T3"/>
              </a:cxn>
              <a:cxn ang="0">
                <a:pos x="T4" y="T5"/>
              </a:cxn>
              <a:cxn ang="0">
                <a:pos x="T6" y="T7"/>
              </a:cxn>
              <a:cxn ang="0">
                <a:pos x="T8" y="T9"/>
              </a:cxn>
            </a:cxnLst>
            <a:rect l="0" t="0" r="r" b="b"/>
            <a:pathLst>
              <a:path w="60" h="174">
                <a:moveTo>
                  <a:pt x="0" y="0"/>
                </a:moveTo>
                <a:lnTo>
                  <a:pt x="15" y="42"/>
                </a:lnTo>
                <a:lnTo>
                  <a:pt x="30" y="84"/>
                </a:lnTo>
                <a:lnTo>
                  <a:pt x="45" y="132"/>
                </a:lnTo>
                <a:lnTo>
                  <a:pt x="60" y="174"/>
                </a:lnTo>
              </a:path>
            </a:pathLst>
          </a:custGeom>
          <a:solidFill>
            <a:srgbClr val="FFFFCC">
              <a:alpha val="50000"/>
            </a:srgbClr>
          </a:solidFill>
          <a:ln w="34925">
            <a:solidFill>
              <a:schemeClr val="hlink"/>
            </a:solidFill>
            <a:round/>
            <a:headEnd/>
            <a:tailEnd/>
          </a:ln>
        </p:spPr>
        <p:txBody>
          <a:bodyPr/>
          <a:lstStyle/>
          <a:p>
            <a:endParaRPr lang="he-IL"/>
          </a:p>
        </p:txBody>
      </p:sp>
      <p:sp>
        <p:nvSpPr>
          <p:cNvPr id="114906" name="Freeform 218"/>
          <p:cNvSpPr>
            <a:spLocks/>
          </p:cNvSpPr>
          <p:nvPr/>
        </p:nvSpPr>
        <p:spPr bwMode="auto">
          <a:xfrm>
            <a:off x="5030788" y="3836988"/>
            <a:ext cx="80962" cy="187325"/>
          </a:xfrm>
          <a:custGeom>
            <a:avLst/>
            <a:gdLst>
              <a:gd name="T0" fmla="*/ 0 w 60"/>
              <a:gd name="T1" fmla="*/ 0 h 139"/>
              <a:gd name="T2" fmla="*/ 30 w 60"/>
              <a:gd name="T3" fmla="*/ 72 h 139"/>
              <a:gd name="T4" fmla="*/ 60 w 60"/>
              <a:gd name="T5" fmla="*/ 139 h 139"/>
            </a:gdLst>
            <a:ahLst/>
            <a:cxnLst>
              <a:cxn ang="0">
                <a:pos x="T0" y="T1"/>
              </a:cxn>
              <a:cxn ang="0">
                <a:pos x="T2" y="T3"/>
              </a:cxn>
              <a:cxn ang="0">
                <a:pos x="T4" y="T5"/>
              </a:cxn>
            </a:cxnLst>
            <a:rect l="0" t="0" r="r" b="b"/>
            <a:pathLst>
              <a:path w="60" h="139">
                <a:moveTo>
                  <a:pt x="0" y="0"/>
                </a:moveTo>
                <a:lnTo>
                  <a:pt x="30" y="72"/>
                </a:lnTo>
                <a:lnTo>
                  <a:pt x="60" y="139"/>
                </a:lnTo>
              </a:path>
            </a:pathLst>
          </a:custGeom>
          <a:solidFill>
            <a:srgbClr val="FFFFCC">
              <a:alpha val="50000"/>
            </a:srgbClr>
          </a:solidFill>
          <a:ln w="34925">
            <a:solidFill>
              <a:schemeClr val="hlink"/>
            </a:solidFill>
            <a:round/>
            <a:headEnd/>
            <a:tailEnd/>
          </a:ln>
        </p:spPr>
        <p:txBody>
          <a:bodyPr/>
          <a:lstStyle/>
          <a:p>
            <a:endParaRPr lang="he-IL"/>
          </a:p>
        </p:txBody>
      </p:sp>
      <p:sp>
        <p:nvSpPr>
          <p:cNvPr id="114907" name="Freeform 219"/>
          <p:cNvSpPr>
            <a:spLocks/>
          </p:cNvSpPr>
          <p:nvPr/>
        </p:nvSpPr>
        <p:spPr bwMode="auto">
          <a:xfrm>
            <a:off x="5111750" y="4024313"/>
            <a:ext cx="79375" cy="171450"/>
          </a:xfrm>
          <a:custGeom>
            <a:avLst/>
            <a:gdLst>
              <a:gd name="T0" fmla="*/ 0 w 59"/>
              <a:gd name="T1" fmla="*/ 0 h 126"/>
              <a:gd name="T2" fmla="*/ 29 w 59"/>
              <a:gd name="T3" fmla="*/ 60 h 126"/>
              <a:gd name="T4" fmla="*/ 59 w 59"/>
              <a:gd name="T5" fmla="*/ 126 h 126"/>
            </a:gdLst>
            <a:ahLst/>
            <a:cxnLst>
              <a:cxn ang="0">
                <a:pos x="T0" y="T1"/>
              </a:cxn>
              <a:cxn ang="0">
                <a:pos x="T2" y="T3"/>
              </a:cxn>
              <a:cxn ang="0">
                <a:pos x="T4" y="T5"/>
              </a:cxn>
            </a:cxnLst>
            <a:rect l="0" t="0" r="r" b="b"/>
            <a:pathLst>
              <a:path w="59" h="126">
                <a:moveTo>
                  <a:pt x="0" y="0"/>
                </a:moveTo>
                <a:lnTo>
                  <a:pt x="29" y="60"/>
                </a:lnTo>
                <a:lnTo>
                  <a:pt x="59" y="126"/>
                </a:lnTo>
              </a:path>
            </a:pathLst>
          </a:custGeom>
          <a:solidFill>
            <a:srgbClr val="FFFFCC">
              <a:alpha val="50000"/>
            </a:srgbClr>
          </a:solidFill>
          <a:ln w="34925">
            <a:solidFill>
              <a:schemeClr val="hlink"/>
            </a:solidFill>
            <a:round/>
            <a:headEnd/>
            <a:tailEnd/>
          </a:ln>
        </p:spPr>
        <p:txBody>
          <a:bodyPr/>
          <a:lstStyle/>
          <a:p>
            <a:endParaRPr lang="he-IL"/>
          </a:p>
        </p:txBody>
      </p:sp>
      <p:sp>
        <p:nvSpPr>
          <p:cNvPr id="114908" name="Freeform 220"/>
          <p:cNvSpPr>
            <a:spLocks/>
          </p:cNvSpPr>
          <p:nvPr/>
        </p:nvSpPr>
        <p:spPr bwMode="auto">
          <a:xfrm>
            <a:off x="5191125" y="4195763"/>
            <a:ext cx="80963" cy="212725"/>
          </a:xfrm>
          <a:custGeom>
            <a:avLst/>
            <a:gdLst>
              <a:gd name="T0" fmla="*/ 0 w 60"/>
              <a:gd name="T1" fmla="*/ 0 h 156"/>
              <a:gd name="T2" fmla="*/ 15 w 60"/>
              <a:gd name="T3" fmla="*/ 36 h 156"/>
              <a:gd name="T4" fmla="*/ 30 w 60"/>
              <a:gd name="T5" fmla="*/ 78 h 156"/>
              <a:gd name="T6" fmla="*/ 45 w 60"/>
              <a:gd name="T7" fmla="*/ 120 h 156"/>
              <a:gd name="T8" fmla="*/ 60 w 60"/>
              <a:gd name="T9" fmla="*/ 156 h 156"/>
            </a:gdLst>
            <a:ahLst/>
            <a:cxnLst>
              <a:cxn ang="0">
                <a:pos x="T0" y="T1"/>
              </a:cxn>
              <a:cxn ang="0">
                <a:pos x="T2" y="T3"/>
              </a:cxn>
              <a:cxn ang="0">
                <a:pos x="T4" y="T5"/>
              </a:cxn>
              <a:cxn ang="0">
                <a:pos x="T6" y="T7"/>
              </a:cxn>
              <a:cxn ang="0">
                <a:pos x="T8" y="T9"/>
              </a:cxn>
            </a:cxnLst>
            <a:rect l="0" t="0" r="r" b="b"/>
            <a:pathLst>
              <a:path w="60" h="156">
                <a:moveTo>
                  <a:pt x="0" y="0"/>
                </a:moveTo>
                <a:lnTo>
                  <a:pt x="15" y="36"/>
                </a:lnTo>
                <a:lnTo>
                  <a:pt x="30" y="78"/>
                </a:lnTo>
                <a:lnTo>
                  <a:pt x="45" y="120"/>
                </a:lnTo>
                <a:lnTo>
                  <a:pt x="60" y="156"/>
                </a:lnTo>
              </a:path>
            </a:pathLst>
          </a:custGeom>
          <a:solidFill>
            <a:srgbClr val="FFFFCC">
              <a:alpha val="50000"/>
            </a:srgbClr>
          </a:solidFill>
          <a:ln w="34925">
            <a:solidFill>
              <a:schemeClr val="hlink"/>
            </a:solidFill>
            <a:round/>
            <a:headEnd/>
            <a:tailEnd/>
          </a:ln>
        </p:spPr>
        <p:txBody>
          <a:bodyPr/>
          <a:lstStyle/>
          <a:p>
            <a:endParaRPr lang="he-IL"/>
          </a:p>
        </p:txBody>
      </p:sp>
      <p:sp>
        <p:nvSpPr>
          <p:cNvPr id="114909" name="Freeform 221"/>
          <p:cNvSpPr>
            <a:spLocks/>
          </p:cNvSpPr>
          <p:nvPr/>
        </p:nvSpPr>
        <p:spPr bwMode="auto">
          <a:xfrm>
            <a:off x="5272088" y="4408488"/>
            <a:ext cx="80962" cy="180975"/>
          </a:xfrm>
          <a:custGeom>
            <a:avLst/>
            <a:gdLst>
              <a:gd name="T0" fmla="*/ 0 w 60"/>
              <a:gd name="T1" fmla="*/ 0 h 133"/>
              <a:gd name="T2" fmla="*/ 30 w 60"/>
              <a:gd name="T3" fmla="*/ 72 h 133"/>
              <a:gd name="T4" fmla="*/ 60 w 60"/>
              <a:gd name="T5" fmla="*/ 133 h 133"/>
            </a:gdLst>
            <a:ahLst/>
            <a:cxnLst>
              <a:cxn ang="0">
                <a:pos x="T0" y="T1"/>
              </a:cxn>
              <a:cxn ang="0">
                <a:pos x="T2" y="T3"/>
              </a:cxn>
              <a:cxn ang="0">
                <a:pos x="T4" y="T5"/>
              </a:cxn>
            </a:cxnLst>
            <a:rect l="0" t="0" r="r" b="b"/>
            <a:pathLst>
              <a:path w="60" h="133">
                <a:moveTo>
                  <a:pt x="0" y="0"/>
                </a:moveTo>
                <a:lnTo>
                  <a:pt x="30" y="72"/>
                </a:lnTo>
                <a:lnTo>
                  <a:pt x="60" y="133"/>
                </a:lnTo>
              </a:path>
            </a:pathLst>
          </a:custGeom>
          <a:solidFill>
            <a:srgbClr val="FFFFCC">
              <a:alpha val="50000"/>
            </a:srgbClr>
          </a:solidFill>
          <a:ln w="34925">
            <a:solidFill>
              <a:schemeClr val="hlink"/>
            </a:solidFill>
            <a:round/>
            <a:headEnd/>
            <a:tailEnd/>
          </a:ln>
        </p:spPr>
        <p:txBody>
          <a:bodyPr/>
          <a:lstStyle/>
          <a:p>
            <a:endParaRPr lang="he-IL"/>
          </a:p>
        </p:txBody>
      </p:sp>
      <p:sp>
        <p:nvSpPr>
          <p:cNvPr id="114910" name="Freeform 222"/>
          <p:cNvSpPr>
            <a:spLocks/>
          </p:cNvSpPr>
          <p:nvPr/>
        </p:nvSpPr>
        <p:spPr bwMode="auto">
          <a:xfrm>
            <a:off x="5353050" y="4589463"/>
            <a:ext cx="80963" cy="122237"/>
          </a:xfrm>
          <a:custGeom>
            <a:avLst/>
            <a:gdLst>
              <a:gd name="T0" fmla="*/ 0 w 59"/>
              <a:gd name="T1" fmla="*/ 0 h 90"/>
              <a:gd name="T2" fmla="*/ 15 w 59"/>
              <a:gd name="T3" fmla="*/ 24 h 90"/>
              <a:gd name="T4" fmla="*/ 30 w 59"/>
              <a:gd name="T5" fmla="*/ 42 h 90"/>
              <a:gd name="T6" fmla="*/ 45 w 59"/>
              <a:gd name="T7" fmla="*/ 66 h 90"/>
              <a:gd name="T8" fmla="*/ 59 w 59"/>
              <a:gd name="T9" fmla="*/ 90 h 90"/>
            </a:gdLst>
            <a:ahLst/>
            <a:cxnLst>
              <a:cxn ang="0">
                <a:pos x="T0" y="T1"/>
              </a:cxn>
              <a:cxn ang="0">
                <a:pos x="T2" y="T3"/>
              </a:cxn>
              <a:cxn ang="0">
                <a:pos x="T4" y="T5"/>
              </a:cxn>
              <a:cxn ang="0">
                <a:pos x="T6" y="T7"/>
              </a:cxn>
              <a:cxn ang="0">
                <a:pos x="T8" y="T9"/>
              </a:cxn>
            </a:cxnLst>
            <a:rect l="0" t="0" r="r" b="b"/>
            <a:pathLst>
              <a:path w="59" h="90">
                <a:moveTo>
                  <a:pt x="0" y="0"/>
                </a:moveTo>
                <a:lnTo>
                  <a:pt x="15" y="24"/>
                </a:lnTo>
                <a:lnTo>
                  <a:pt x="30" y="42"/>
                </a:lnTo>
                <a:lnTo>
                  <a:pt x="45" y="66"/>
                </a:lnTo>
                <a:lnTo>
                  <a:pt x="59" y="90"/>
                </a:lnTo>
              </a:path>
            </a:pathLst>
          </a:custGeom>
          <a:solidFill>
            <a:srgbClr val="FFFFCC">
              <a:alpha val="50000"/>
            </a:srgbClr>
          </a:solidFill>
          <a:ln w="34925">
            <a:solidFill>
              <a:schemeClr val="hlink"/>
            </a:solidFill>
            <a:round/>
            <a:headEnd/>
            <a:tailEnd/>
          </a:ln>
        </p:spPr>
        <p:txBody>
          <a:bodyPr/>
          <a:lstStyle/>
          <a:p>
            <a:endParaRPr lang="he-IL"/>
          </a:p>
        </p:txBody>
      </p:sp>
      <p:sp>
        <p:nvSpPr>
          <p:cNvPr id="114911" name="Freeform 223"/>
          <p:cNvSpPr>
            <a:spLocks/>
          </p:cNvSpPr>
          <p:nvPr/>
        </p:nvSpPr>
        <p:spPr bwMode="auto">
          <a:xfrm>
            <a:off x="5435600" y="4724400"/>
            <a:ext cx="79375" cy="179388"/>
          </a:xfrm>
          <a:custGeom>
            <a:avLst/>
            <a:gdLst>
              <a:gd name="T0" fmla="*/ 0 w 60"/>
              <a:gd name="T1" fmla="*/ 0 h 132"/>
              <a:gd name="T2" fmla="*/ 15 w 60"/>
              <a:gd name="T3" fmla="*/ 30 h 132"/>
              <a:gd name="T4" fmla="*/ 30 w 60"/>
              <a:gd name="T5" fmla="*/ 72 h 132"/>
              <a:gd name="T6" fmla="*/ 45 w 60"/>
              <a:gd name="T7" fmla="*/ 108 h 132"/>
              <a:gd name="T8" fmla="*/ 53 w 60"/>
              <a:gd name="T9" fmla="*/ 120 h 132"/>
              <a:gd name="T10" fmla="*/ 60 w 60"/>
              <a:gd name="T11" fmla="*/ 132 h 132"/>
            </a:gdLst>
            <a:ahLst/>
            <a:cxnLst>
              <a:cxn ang="0">
                <a:pos x="T0" y="T1"/>
              </a:cxn>
              <a:cxn ang="0">
                <a:pos x="T2" y="T3"/>
              </a:cxn>
              <a:cxn ang="0">
                <a:pos x="T4" y="T5"/>
              </a:cxn>
              <a:cxn ang="0">
                <a:pos x="T6" y="T7"/>
              </a:cxn>
              <a:cxn ang="0">
                <a:pos x="T8" y="T9"/>
              </a:cxn>
              <a:cxn ang="0">
                <a:pos x="T10" y="T11"/>
              </a:cxn>
            </a:cxnLst>
            <a:rect l="0" t="0" r="r" b="b"/>
            <a:pathLst>
              <a:path w="60" h="132">
                <a:moveTo>
                  <a:pt x="0" y="0"/>
                </a:moveTo>
                <a:lnTo>
                  <a:pt x="15" y="30"/>
                </a:lnTo>
                <a:lnTo>
                  <a:pt x="30" y="72"/>
                </a:lnTo>
                <a:lnTo>
                  <a:pt x="45" y="108"/>
                </a:lnTo>
                <a:lnTo>
                  <a:pt x="53" y="120"/>
                </a:lnTo>
                <a:lnTo>
                  <a:pt x="60" y="132"/>
                </a:lnTo>
              </a:path>
            </a:pathLst>
          </a:custGeom>
          <a:solidFill>
            <a:srgbClr val="FFFFCC">
              <a:alpha val="50000"/>
            </a:srgbClr>
          </a:solidFill>
          <a:ln w="34925">
            <a:solidFill>
              <a:schemeClr val="hlink"/>
            </a:solidFill>
            <a:round/>
            <a:headEnd/>
            <a:tailEnd/>
          </a:ln>
        </p:spPr>
        <p:txBody>
          <a:bodyPr/>
          <a:lstStyle/>
          <a:p>
            <a:endParaRPr lang="he-IL"/>
          </a:p>
        </p:txBody>
      </p:sp>
      <p:sp>
        <p:nvSpPr>
          <p:cNvPr id="114912" name="Freeform 224"/>
          <p:cNvSpPr>
            <a:spLocks/>
          </p:cNvSpPr>
          <p:nvPr/>
        </p:nvSpPr>
        <p:spPr bwMode="auto">
          <a:xfrm>
            <a:off x="5580063" y="4868863"/>
            <a:ext cx="82550" cy="9525"/>
          </a:xfrm>
          <a:custGeom>
            <a:avLst/>
            <a:gdLst>
              <a:gd name="T0" fmla="*/ 0 w 60"/>
              <a:gd name="T1" fmla="*/ 0 h 6"/>
              <a:gd name="T2" fmla="*/ 8 w 60"/>
              <a:gd name="T3" fmla="*/ 6 h 6"/>
              <a:gd name="T4" fmla="*/ 15 w 60"/>
              <a:gd name="T5" fmla="*/ 6 h 6"/>
              <a:gd name="T6" fmla="*/ 30 w 60"/>
              <a:gd name="T7" fmla="*/ 6 h 6"/>
              <a:gd name="T8" fmla="*/ 45 w 60"/>
              <a:gd name="T9" fmla="*/ 0 h 6"/>
              <a:gd name="T10" fmla="*/ 60 w 60"/>
              <a:gd name="T11" fmla="*/ 6 h 6"/>
            </a:gdLst>
            <a:ahLst/>
            <a:cxnLst>
              <a:cxn ang="0">
                <a:pos x="T0" y="T1"/>
              </a:cxn>
              <a:cxn ang="0">
                <a:pos x="T2" y="T3"/>
              </a:cxn>
              <a:cxn ang="0">
                <a:pos x="T4" y="T5"/>
              </a:cxn>
              <a:cxn ang="0">
                <a:pos x="T6" y="T7"/>
              </a:cxn>
              <a:cxn ang="0">
                <a:pos x="T8" y="T9"/>
              </a:cxn>
              <a:cxn ang="0">
                <a:pos x="T10" y="T11"/>
              </a:cxn>
            </a:cxnLst>
            <a:rect l="0" t="0" r="r" b="b"/>
            <a:pathLst>
              <a:path w="60" h="6">
                <a:moveTo>
                  <a:pt x="0" y="0"/>
                </a:moveTo>
                <a:lnTo>
                  <a:pt x="8" y="6"/>
                </a:lnTo>
                <a:lnTo>
                  <a:pt x="15" y="6"/>
                </a:lnTo>
                <a:lnTo>
                  <a:pt x="30" y="6"/>
                </a:lnTo>
                <a:lnTo>
                  <a:pt x="45" y="0"/>
                </a:lnTo>
                <a:lnTo>
                  <a:pt x="60" y="6"/>
                </a:lnTo>
              </a:path>
            </a:pathLst>
          </a:custGeom>
          <a:solidFill>
            <a:srgbClr val="FFFFCC">
              <a:alpha val="50000"/>
            </a:srgbClr>
          </a:solidFill>
          <a:ln w="34925">
            <a:solidFill>
              <a:schemeClr val="hlink"/>
            </a:solidFill>
            <a:round/>
            <a:headEnd/>
            <a:tailEnd/>
          </a:ln>
        </p:spPr>
        <p:txBody>
          <a:bodyPr/>
          <a:lstStyle/>
          <a:p>
            <a:endParaRPr lang="he-IL"/>
          </a:p>
        </p:txBody>
      </p:sp>
      <p:sp>
        <p:nvSpPr>
          <p:cNvPr id="114913" name="Freeform 225"/>
          <p:cNvSpPr>
            <a:spLocks/>
          </p:cNvSpPr>
          <p:nvPr/>
        </p:nvSpPr>
        <p:spPr bwMode="auto">
          <a:xfrm>
            <a:off x="5580063" y="4868863"/>
            <a:ext cx="79375" cy="130175"/>
          </a:xfrm>
          <a:custGeom>
            <a:avLst/>
            <a:gdLst>
              <a:gd name="T0" fmla="*/ 0 w 60"/>
              <a:gd name="T1" fmla="*/ 0 h 96"/>
              <a:gd name="T2" fmla="*/ 7 w 60"/>
              <a:gd name="T3" fmla="*/ 6 h 96"/>
              <a:gd name="T4" fmla="*/ 15 w 60"/>
              <a:gd name="T5" fmla="*/ 24 h 96"/>
              <a:gd name="T6" fmla="*/ 30 w 60"/>
              <a:gd name="T7" fmla="*/ 54 h 96"/>
              <a:gd name="T8" fmla="*/ 45 w 60"/>
              <a:gd name="T9" fmla="*/ 84 h 96"/>
              <a:gd name="T10" fmla="*/ 52 w 60"/>
              <a:gd name="T11" fmla="*/ 90 h 96"/>
              <a:gd name="T12" fmla="*/ 60 w 60"/>
              <a:gd name="T13" fmla="*/ 96 h 96"/>
            </a:gdLst>
            <a:ahLst/>
            <a:cxnLst>
              <a:cxn ang="0">
                <a:pos x="T0" y="T1"/>
              </a:cxn>
              <a:cxn ang="0">
                <a:pos x="T2" y="T3"/>
              </a:cxn>
              <a:cxn ang="0">
                <a:pos x="T4" y="T5"/>
              </a:cxn>
              <a:cxn ang="0">
                <a:pos x="T6" y="T7"/>
              </a:cxn>
              <a:cxn ang="0">
                <a:pos x="T8" y="T9"/>
              </a:cxn>
              <a:cxn ang="0">
                <a:pos x="T10" y="T11"/>
              </a:cxn>
              <a:cxn ang="0">
                <a:pos x="T12" y="T13"/>
              </a:cxn>
            </a:cxnLst>
            <a:rect l="0" t="0" r="r" b="b"/>
            <a:pathLst>
              <a:path w="60" h="96">
                <a:moveTo>
                  <a:pt x="0" y="0"/>
                </a:moveTo>
                <a:lnTo>
                  <a:pt x="7" y="6"/>
                </a:lnTo>
                <a:lnTo>
                  <a:pt x="15" y="24"/>
                </a:lnTo>
                <a:lnTo>
                  <a:pt x="30" y="54"/>
                </a:lnTo>
                <a:lnTo>
                  <a:pt x="45" y="84"/>
                </a:lnTo>
                <a:lnTo>
                  <a:pt x="52" y="90"/>
                </a:lnTo>
                <a:lnTo>
                  <a:pt x="60" y="96"/>
                </a:lnTo>
              </a:path>
            </a:pathLst>
          </a:custGeom>
          <a:solidFill>
            <a:srgbClr val="FFFFCC">
              <a:alpha val="50000"/>
            </a:srgbClr>
          </a:solidFill>
          <a:ln w="34925">
            <a:solidFill>
              <a:schemeClr val="hlink"/>
            </a:solidFill>
            <a:round/>
            <a:headEnd/>
            <a:tailEnd/>
          </a:ln>
        </p:spPr>
        <p:txBody>
          <a:bodyPr/>
          <a:lstStyle/>
          <a:p>
            <a:endParaRPr lang="he-IL"/>
          </a:p>
        </p:txBody>
      </p:sp>
      <p:sp>
        <p:nvSpPr>
          <p:cNvPr id="114914" name="Freeform 226"/>
          <p:cNvSpPr>
            <a:spLocks/>
          </p:cNvSpPr>
          <p:nvPr/>
        </p:nvSpPr>
        <p:spPr bwMode="auto">
          <a:xfrm>
            <a:off x="5651500" y="4941888"/>
            <a:ext cx="80963" cy="98425"/>
          </a:xfrm>
          <a:custGeom>
            <a:avLst/>
            <a:gdLst>
              <a:gd name="T0" fmla="*/ 0 w 59"/>
              <a:gd name="T1" fmla="*/ 72 h 72"/>
              <a:gd name="T2" fmla="*/ 7 w 59"/>
              <a:gd name="T3" fmla="*/ 72 h 72"/>
              <a:gd name="T4" fmla="*/ 15 w 59"/>
              <a:gd name="T5" fmla="*/ 60 h 72"/>
              <a:gd name="T6" fmla="*/ 30 w 59"/>
              <a:gd name="T7" fmla="*/ 36 h 72"/>
              <a:gd name="T8" fmla="*/ 37 w 59"/>
              <a:gd name="T9" fmla="*/ 18 h 72"/>
              <a:gd name="T10" fmla="*/ 44 w 59"/>
              <a:gd name="T11" fmla="*/ 6 h 72"/>
              <a:gd name="T12" fmla="*/ 52 w 59"/>
              <a:gd name="T13" fmla="*/ 0 h 72"/>
              <a:gd name="T14" fmla="*/ 59 w 59"/>
              <a:gd name="T15" fmla="*/ 0 h 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72">
                <a:moveTo>
                  <a:pt x="0" y="72"/>
                </a:moveTo>
                <a:lnTo>
                  <a:pt x="7" y="72"/>
                </a:lnTo>
                <a:lnTo>
                  <a:pt x="15" y="60"/>
                </a:lnTo>
                <a:lnTo>
                  <a:pt x="30" y="36"/>
                </a:lnTo>
                <a:lnTo>
                  <a:pt x="37" y="18"/>
                </a:lnTo>
                <a:lnTo>
                  <a:pt x="44" y="6"/>
                </a:lnTo>
                <a:lnTo>
                  <a:pt x="52" y="0"/>
                </a:lnTo>
                <a:lnTo>
                  <a:pt x="59" y="0"/>
                </a:lnTo>
              </a:path>
            </a:pathLst>
          </a:custGeom>
          <a:solidFill>
            <a:srgbClr val="FFFFCC">
              <a:alpha val="50000"/>
            </a:srgbClr>
          </a:solidFill>
          <a:ln w="34925">
            <a:solidFill>
              <a:schemeClr val="hlink"/>
            </a:solidFill>
            <a:round/>
            <a:headEnd/>
            <a:tailEnd/>
          </a:ln>
        </p:spPr>
        <p:txBody>
          <a:bodyPr/>
          <a:lstStyle/>
          <a:p>
            <a:endParaRPr lang="he-IL"/>
          </a:p>
        </p:txBody>
      </p:sp>
      <p:sp>
        <p:nvSpPr>
          <p:cNvPr id="114915" name="Freeform 227"/>
          <p:cNvSpPr>
            <a:spLocks/>
          </p:cNvSpPr>
          <p:nvPr/>
        </p:nvSpPr>
        <p:spPr bwMode="auto">
          <a:xfrm>
            <a:off x="5724525" y="4941888"/>
            <a:ext cx="79375" cy="171450"/>
          </a:xfrm>
          <a:custGeom>
            <a:avLst/>
            <a:gdLst>
              <a:gd name="T0" fmla="*/ 0 w 60"/>
              <a:gd name="T1" fmla="*/ 0 h 126"/>
              <a:gd name="T2" fmla="*/ 8 w 60"/>
              <a:gd name="T3" fmla="*/ 6 h 126"/>
              <a:gd name="T4" fmla="*/ 15 w 60"/>
              <a:gd name="T5" fmla="*/ 18 h 126"/>
              <a:gd name="T6" fmla="*/ 30 w 60"/>
              <a:gd name="T7" fmla="*/ 60 h 126"/>
              <a:gd name="T8" fmla="*/ 45 w 60"/>
              <a:gd name="T9" fmla="*/ 102 h 126"/>
              <a:gd name="T10" fmla="*/ 53 w 60"/>
              <a:gd name="T11" fmla="*/ 114 h 126"/>
              <a:gd name="T12" fmla="*/ 60 w 60"/>
              <a:gd name="T13" fmla="*/ 126 h 126"/>
            </a:gdLst>
            <a:ahLst/>
            <a:cxnLst>
              <a:cxn ang="0">
                <a:pos x="T0" y="T1"/>
              </a:cxn>
              <a:cxn ang="0">
                <a:pos x="T2" y="T3"/>
              </a:cxn>
              <a:cxn ang="0">
                <a:pos x="T4" y="T5"/>
              </a:cxn>
              <a:cxn ang="0">
                <a:pos x="T6" y="T7"/>
              </a:cxn>
              <a:cxn ang="0">
                <a:pos x="T8" y="T9"/>
              </a:cxn>
              <a:cxn ang="0">
                <a:pos x="T10" y="T11"/>
              </a:cxn>
              <a:cxn ang="0">
                <a:pos x="T12" y="T13"/>
              </a:cxn>
            </a:cxnLst>
            <a:rect l="0" t="0" r="r" b="b"/>
            <a:pathLst>
              <a:path w="60" h="126">
                <a:moveTo>
                  <a:pt x="0" y="0"/>
                </a:moveTo>
                <a:lnTo>
                  <a:pt x="8" y="6"/>
                </a:lnTo>
                <a:lnTo>
                  <a:pt x="15" y="18"/>
                </a:lnTo>
                <a:lnTo>
                  <a:pt x="30" y="60"/>
                </a:lnTo>
                <a:lnTo>
                  <a:pt x="45" y="102"/>
                </a:lnTo>
                <a:lnTo>
                  <a:pt x="53" y="114"/>
                </a:lnTo>
                <a:lnTo>
                  <a:pt x="60" y="126"/>
                </a:lnTo>
              </a:path>
            </a:pathLst>
          </a:custGeom>
          <a:solidFill>
            <a:srgbClr val="FFFFCC">
              <a:alpha val="50000"/>
            </a:srgbClr>
          </a:solidFill>
          <a:ln w="34925">
            <a:solidFill>
              <a:schemeClr val="hlink"/>
            </a:solidFill>
            <a:round/>
            <a:headEnd/>
            <a:tailEnd/>
          </a:ln>
        </p:spPr>
        <p:txBody>
          <a:bodyPr/>
          <a:lstStyle/>
          <a:p>
            <a:endParaRPr lang="he-IL"/>
          </a:p>
        </p:txBody>
      </p:sp>
      <p:sp>
        <p:nvSpPr>
          <p:cNvPr id="114916" name="Freeform 228"/>
          <p:cNvSpPr>
            <a:spLocks/>
          </p:cNvSpPr>
          <p:nvPr/>
        </p:nvSpPr>
        <p:spPr bwMode="auto">
          <a:xfrm>
            <a:off x="5867400" y="5084763"/>
            <a:ext cx="82550" cy="25400"/>
          </a:xfrm>
          <a:custGeom>
            <a:avLst/>
            <a:gdLst>
              <a:gd name="T0" fmla="*/ 0 w 60"/>
              <a:gd name="T1" fmla="*/ 12 h 18"/>
              <a:gd name="T2" fmla="*/ 8 w 60"/>
              <a:gd name="T3" fmla="*/ 18 h 18"/>
              <a:gd name="T4" fmla="*/ 15 w 60"/>
              <a:gd name="T5" fmla="*/ 18 h 18"/>
              <a:gd name="T6" fmla="*/ 30 w 60"/>
              <a:gd name="T7" fmla="*/ 6 h 18"/>
              <a:gd name="T8" fmla="*/ 45 w 60"/>
              <a:gd name="T9" fmla="*/ 0 h 18"/>
              <a:gd name="T10" fmla="*/ 52 w 60"/>
              <a:gd name="T11" fmla="*/ 0 h 18"/>
              <a:gd name="T12" fmla="*/ 60 w 60"/>
              <a:gd name="T13" fmla="*/ 0 h 18"/>
            </a:gdLst>
            <a:ahLst/>
            <a:cxnLst>
              <a:cxn ang="0">
                <a:pos x="T0" y="T1"/>
              </a:cxn>
              <a:cxn ang="0">
                <a:pos x="T2" y="T3"/>
              </a:cxn>
              <a:cxn ang="0">
                <a:pos x="T4" y="T5"/>
              </a:cxn>
              <a:cxn ang="0">
                <a:pos x="T6" y="T7"/>
              </a:cxn>
              <a:cxn ang="0">
                <a:pos x="T8" y="T9"/>
              </a:cxn>
              <a:cxn ang="0">
                <a:pos x="T10" y="T11"/>
              </a:cxn>
              <a:cxn ang="0">
                <a:pos x="T12" y="T13"/>
              </a:cxn>
            </a:cxnLst>
            <a:rect l="0" t="0" r="r" b="b"/>
            <a:pathLst>
              <a:path w="60" h="18">
                <a:moveTo>
                  <a:pt x="0" y="12"/>
                </a:moveTo>
                <a:lnTo>
                  <a:pt x="8" y="18"/>
                </a:lnTo>
                <a:lnTo>
                  <a:pt x="15" y="18"/>
                </a:lnTo>
                <a:lnTo>
                  <a:pt x="30" y="6"/>
                </a:lnTo>
                <a:lnTo>
                  <a:pt x="45" y="0"/>
                </a:lnTo>
                <a:lnTo>
                  <a:pt x="52" y="0"/>
                </a:lnTo>
                <a:lnTo>
                  <a:pt x="60" y="0"/>
                </a:lnTo>
              </a:path>
            </a:pathLst>
          </a:custGeom>
          <a:solidFill>
            <a:srgbClr val="FFFFCC">
              <a:alpha val="50000"/>
            </a:srgbClr>
          </a:solidFill>
          <a:ln w="34925">
            <a:solidFill>
              <a:schemeClr val="hlink"/>
            </a:solidFill>
            <a:round/>
            <a:headEnd/>
            <a:tailEnd/>
          </a:ln>
        </p:spPr>
        <p:txBody>
          <a:bodyPr/>
          <a:lstStyle/>
          <a:p>
            <a:endParaRPr lang="he-IL"/>
          </a:p>
        </p:txBody>
      </p:sp>
      <p:sp>
        <p:nvSpPr>
          <p:cNvPr id="114917" name="Freeform 229"/>
          <p:cNvSpPr>
            <a:spLocks/>
          </p:cNvSpPr>
          <p:nvPr/>
        </p:nvSpPr>
        <p:spPr bwMode="auto">
          <a:xfrm>
            <a:off x="5940425" y="5084763"/>
            <a:ext cx="79375" cy="123825"/>
          </a:xfrm>
          <a:custGeom>
            <a:avLst/>
            <a:gdLst>
              <a:gd name="T0" fmla="*/ 0 w 60"/>
              <a:gd name="T1" fmla="*/ 0 h 91"/>
              <a:gd name="T2" fmla="*/ 15 w 60"/>
              <a:gd name="T3" fmla="*/ 18 h 91"/>
              <a:gd name="T4" fmla="*/ 30 w 60"/>
              <a:gd name="T5" fmla="*/ 42 h 91"/>
              <a:gd name="T6" fmla="*/ 45 w 60"/>
              <a:gd name="T7" fmla="*/ 73 h 91"/>
              <a:gd name="T8" fmla="*/ 60 w 60"/>
              <a:gd name="T9" fmla="*/ 91 h 91"/>
            </a:gdLst>
            <a:ahLst/>
            <a:cxnLst>
              <a:cxn ang="0">
                <a:pos x="T0" y="T1"/>
              </a:cxn>
              <a:cxn ang="0">
                <a:pos x="T2" y="T3"/>
              </a:cxn>
              <a:cxn ang="0">
                <a:pos x="T4" y="T5"/>
              </a:cxn>
              <a:cxn ang="0">
                <a:pos x="T6" y="T7"/>
              </a:cxn>
              <a:cxn ang="0">
                <a:pos x="T8" y="T9"/>
              </a:cxn>
            </a:cxnLst>
            <a:rect l="0" t="0" r="r" b="b"/>
            <a:pathLst>
              <a:path w="60" h="91">
                <a:moveTo>
                  <a:pt x="0" y="0"/>
                </a:moveTo>
                <a:lnTo>
                  <a:pt x="15" y="18"/>
                </a:lnTo>
                <a:lnTo>
                  <a:pt x="30" y="42"/>
                </a:lnTo>
                <a:lnTo>
                  <a:pt x="45" y="73"/>
                </a:lnTo>
                <a:lnTo>
                  <a:pt x="60" y="91"/>
                </a:lnTo>
              </a:path>
            </a:pathLst>
          </a:custGeom>
          <a:solidFill>
            <a:srgbClr val="FFFFCC">
              <a:alpha val="50000"/>
            </a:srgbClr>
          </a:solidFill>
          <a:ln w="34925">
            <a:solidFill>
              <a:schemeClr val="hlink"/>
            </a:solidFill>
            <a:round/>
            <a:headEnd/>
            <a:tailEnd/>
          </a:ln>
        </p:spPr>
        <p:txBody>
          <a:bodyPr/>
          <a:lstStyle/>
          <a:p>
            <a:endParaRPr lang="he-IL"/>
          </a:p>
        </p:txBody>
      </p:sp>
      <p:sp>
        <p:nvSpPr>
          <p:cNvPr id="114918" name="Freeform 230"/>
          <p:cNvSpPr>
            <a:spLocks/>
          </p:cNvSpPr>
          <p:nvPr/>
        </p:nvSpPr>
        <p:spPr bwMode="auto">
          <a:xfrm>
            <a:off x="5997575" y="5211763"/>
            <a:ext cx="80963" cy="15875"/>
          </a:xfrm>
          <a:custGeom>
            <a:avLst/>
            <a:gdLst>
              <a:gd name="T0" fmla="*/ 0 w 59"/>
              <a:gd name="T1" fmla="*/ 0 h 12"/>
              <a:gd name="T2" fmla="*/ 15 w 59"/>
              <a:gd name="T3" fmla="*/ 6 h 12"/>
              <a:gd name="T4" fmla="*/ 29 w 59"/>
              <a:gd name="T5" fmla="*/ 12 h 12"/>
              <a:gd name="T6" fmla="*/ 59 w 59"/>
              <a:gd name="T7" fmla="*/ 12 h 12"/>
            </a:gdLst>
            <a:ahLst/>
            <a:cxnLst>
              <a:cxn ang="0">
                <a:pos x="T0" y="T1"/>
              </a:cxn>
              <a:cxn ang="0">
                <a:pos x="T2" y="T3"/>
              </a:cxn>
              <a:cxn ang="0">
                <a:pos x="T4" y="T5"/>
              </a:cxn>
              <a:cxn ang="0">
                <a:pos x="T6" y="T7"/>
              </a:cxn>
            </a:cxnLst>
            <a:rect l="0" t="0" r="r" b="b"/>
            <a:pathLst>
              <a:path w="59" h="12">
                <a:moveTo>
                  <a:pt x="0" y="0"/>
                </a:moveTo>
                <a:lnTo>
                  <a:pt x="15" y="6"/>
                </a:lnTo>
                <a:lnTo>
                  <a:pt x="29" y="12"/>
                </a:lnTo>
                <a:lnTo>
                  <a:pt x="59" y="12"/>
                </a:lnTo>
              </a:path>
            </a:pathLst>
          </a:custGeom>
          <a:solidFill>
            <a:srgbClr val="FFFFCC">
              <a:alpha val="50000"/>
            </a:srgbClr>
          </a:solidFill>
          <a:ln w="34925">
            <a:solidFill>
              <a:srgbClr val="0000FF"/>
            </a:solidFill>
            <a:round/>
            <a:headEnd/>
            <a:tailEnd/>
          </a:ln>
        </p:spPr>
        <p:txBody>
          <a:bodyPr/>
          <a:lstStyle/>
          <a:p>
            <a:endParaRPr lang="he-IL"/>
          </a:p>
        </p:txBody>
      </p:sp>
      <p:sp>
        <p:nvSpPr>
          <p:cNvPr id="114919" name="Freeform 231"/>
          <p:cNvSpPr>
            <a:spLocks/>
          </p:cNvSpPr>
          <p:nvPr/>
        </p:nvSpPr>
        <p:spPr bwMode="auto">
          <a:xfrm>
            <a:off x="6078538" y="5227638"/>
            <a:ext cx="79375" cy="1587"/>
          </a:xfrm>
          <a:custGeom>
            <a:avLst/>
            <a:gdLst>
              <a:gd name="T0" fmla="*/ 0 w 60"/>
              <a:gd name="T1" fmla="*/ 30 w 60"/>
              <a:gd name="T2" fmla="*/ 60 w 60"/>
            </a:gdLst>
            <a:ahLst/>
            <a:cxnLst>
              <a:cxn ang="0">
                <a:pos x="T0" y="0"/>
              </a:cxn>
              <a:cxn ang="0">
                <a:pos x="T1" y="0"/>
              </a:cxn>
              <a:cxn ang="0">
                <a:pos x="T2" y="0"/>
              </a:cxn>
            </a:cxnLst>
            <a:rect l="0" t="0" r="r" b="b"/>
            <a:pathLst>
              <a:path w="60">
                <a:moveTo>
                  <a:pt x="0" y="0"/>
                </a:moveTo>
                <a:lnTo>
                  <a:pt x="30" y="0"/>
                </a:lnTo>
                <a:lnTo>
                  <a:pt x="60" y="0"/>
                </a:lnTo>
              </a:path>
            </a:pathLst>
          </a:custGeom>
          <a:solidFill>
            <a:srgbClr val="FFFFCC">
              <a:alpha val="50000"/>
            </a:srgbClr>
          </a:solidFill>
          <a:ln w="34925">
            <a:solidFill>
              <a:srgbClr val="0000FF"/>
            </a:solidFill>
            <a:round/>
            <a:headEnd/>
            <a:tailEnd/>
          </a:ln>
        </p:spPr>
        <p:txBody>
          <a:bodyPr/>
          <a:lstStyle/>
          <a:p>
            <a:endParaRPr lang="he-IL"/>
          </a:p>
        </p:txBody>
      </p:sp>
      <p:sp>
        <p:nvSpPr>
          <p:cNvPr id="114920" name="Freeform 232"/>
          <p:cNvSpPr>
            <a:spLocks/>
          </p:cNvSpPr>
          <p:nvPr/>
        </p:nvSpPr>
        <p:spPr bwMode="auto">
          <a:xfrm>
            <a:off x="6157913" y="5227638"/>
            <a:ext cx="82550" cy="17462"/>
          </a:xfrm>
          <a:custGeom>
            <a:avLst/>
            <a:gdLst>
              <a:gd name="T0" fmla="*/ 0 w 60"/>
              <a:gd name="T1" fmla="*/ 0 h 12"/>
              <a:gd name="T2" fmla="*/ 15 w 60"/>
              <a:gd name="T3" fmla="*/ 6 h 12"/>
              <a:gd name="T4" fmla="*/ 30 w 60"/>
              <a:gd name="T5" fmla="*/ 12 h 12"/>
              <a:gd name="T6" fmla="*/ 45 w 60"/>
              <a:gd name="T7" fmla="*/ 12 h 12"/>
              <a:gd name="T8" fmla="*/ 60 w 60"/>
              <a:gd name="T9" fmla="*/ 12 h 12"/>
            </a:gdLst>
            <a:ahLst/>
            <a:cxnLst>
              <a:cxn ang="0">
                <a:pos x="T0" y="T1"/>
              </a:cxn>
              <a:cxn ang="0">
                <a:pos x="T2" y="T3"/>
              </a:cxn>
              <a:cxn ang="0">
                <a:pos x="T4" y="T5"/>
              </a:cxn>
              <a:cxn ang="0">
                <a:pos x="T6" y="T7"/>
              </a:cxn>
              <a:cxn ang="0">
                <a:pos x="T8" y="T9"/>
              </a:cxn>
            </a:cxnLst>
            <a:rect l="0" t="0" r="r" b="b"/>
            <a:pathLst>
              <a:path w="60" h="12">
                <a:moveTo>
                  <a:pt x="0" y="0"/>
                </a:moveTo>
                <a:lnTo>
                  <a:pt x="15" y="6"/>
                </a:lnTo>
                <a:lnTo>
                  <a:pt x="30" y="12"/>
                </a:lnTo>
                <a:lnTo>
                  <a:pt x="45" y="12"/>
                </a:lnTo>
                <a:lnTo>
                  <a:pt x="60" y="12"/>
                </a:lnTo>
              </a:path>
            </a:pathLst>
          </a:custGeom>
          <a:solidFill>
            <a:srgbClr val="FFFFCC">
              <a:alpha val="50000"/>
            </a:srgbClr>
          </a:solidFill>
          <a:ln w="34925">
            <a:solidFill>
              <a:srgbClr val="0000FF"/>
            </a:solidFill>
            <a:round/>
            <a:headEnd/>
            <a:tailEnd/>
          </a:ln>
        </p:spPr>
        <p:txBody>
          <a:bodyPr/>
          <a:lstStyle/>
          <a:p>
            <a:endParaRPr lang="he-IL"/>
          </a:p>
        </p:txBody>
      </p:sp>
      <p:sp>
        <p:nvSpPr>
          <p:cNvPr id="114921" name="Freeform 233"/>
          <p:cNvSpPr>
            <a:spLocks/>
          </p:cNvSpPr>
          <p:nvPr/>
        </p:nvSpPr>
        <p:spPr bwMode="auto">
          <a:xfrm>
            <a:off x="6240463" y="5153025"/>
            <a:ext cx="79375" cy="92075"/>
          </a:xfrm>
          <a:custGeom>
            <a:avLst/>
            <a:gdLst>
              <a:gd name="T0" fmla="*/ 0 w 60"/>
              <a:gd name="T1" fmla="*/ 67 h 67"/>
              <a:gd name="T2" fmla="*/ 15 w 60"/>
              <a:gd name="T3" fmla="*/ 55 h 67"/>
              <a:gd name="T4" fmla="*/ 30 w 60"/>
              <a:gd name="T5" fmla="*/ 37 h 67"/>
              <a:gd name="T6" fmla="*/ 45 w 60"/>
              <a:gd name="T7" fmla="*/ 18 h 67"/>
              <a:gd name="T8" fmla="*/ 60 w 60"/>
              <a:gd name="T9" fmla="*/ 0 h 67"/>
            </a:gdLst>
            <a:ahLst/>
            <a:cxnLst>
              <a:cxn ang="0">
                <a:pos x="T0" y="T1"/>
              </a:cxn>
              <a:cxn ang="0">
                <a:pos x="T2" y="T3"/>
              </a:cxn>
              <a:cxn ang="0">
                <a:pos x="T4" y="T5"/>
              </a:cxn>
              <a:cxn ang="0">
                <a:pos x="T6" y="T7"/>
              </a:cxn>
              <a:cxn ang="0">
                <a:pos x="T8" y="T9"/>
              </a:cxn>
            </a:cxnLst>
            <a:rect l="0" t="0" r="r" b="b"/>
            <a:pathLst>
              <a:path w="60" h="67">
                <a:moveTo>
                  <a:pt x="0" y="67"/>
                </a:moveTo>
                <a:lnTo>
                  <a:pt x="15" y="55"/>
                </a:lnTo>
                <a:lnTo>
                  <a:pt x="30" y="37"/>
                </a:lnTo>
                <a:lnTo>
                  <a:pt x="45" y="18"/>
                </a:lnTo>
                <a:lnTo>
                  <a:pt x="60" y="0"/>
                </a:lnTo>
              </a:path>
            </a:pathLst>
          </a:custGeom>
          <a:solidFill>
            <a:srgbClr val="FFFFCC">
              <a:alpha val="50000"/>
            </a:srgbClr>
          </a:solidFill>
          <a:ln w="34925">
            <a:solidFill>
              <a:schemeClr val="hlink"/>
            </a:solidFill>
            <a:round/>
            <a:headEnd/>
            <a:tailEnd/>
          </a:ln>
        </p:spPr>
        <p:txBody>
          <a:bodyPr/>
          <a:lstStyle/>
          <a:p>
            <a:endParaRPr lang="he-IL"/>
          </a:p>
        </p:txBody>
      </p:sp>
      <p:sp>
        <p:nvSpPr>
          <p:cNvPr id="114922" name="Freeform 234"/>
          <p:cNvSpPr>
            <a:spLocks/>
          </p:cNvSpPr>
          <p:nvPr/>
        </p:nvSpPr>
        <p:spPr bwMode="auto">
          <a:xfrm>
            <a:off x="6319838" y="5080000"/>
            <a:ext cx="71437" cy="73025"/>
          </a:xfrm>
          <a:custGeom>
            <a:avLst/>
            <a:gdLst>
              <a:gd name="T0" fmla="*/ 0 w 52"/>
              <a:gd name="T1" fmla="*/ 54 h 54"/>
              <a:gd name="T2" fmla="*/ 14 w 52"/>
              <a:gd name="T3" fmla="*/ 36 h 54"/>
              <a:gd name="T4" fmla="*/ 22 w 52"/>
              <a:gd name="T5" fmla="*/ 18 h 54"/>
              <a:gd name="T6" fmla="*/ 37 w 52"/>
              <a:gd name="T7" fmla="*/ 6 h 54"/>
              <a:gd name="T8" fmla="*/ 44 w 52"/>
              <a:gd name="T9" fmla="*/ 0 h 54"/>
              <a:gd name="T10" fmla="*/ 52 w 52"/>
              <a:gd name="T11" fmla="*/ 6 h 54"/>
            </a:gdLst>
            <a:ahLst/>
            <a:cxnLst>
              <a:cxn ang="0">
                <a:pos x="T0" y="T1"/>
              </a:cxn>
              <a:cxn ang="0">
                <a:pos x="T2" y="T3"/>
              </a:cxn>
              <a:cxn ang="0">
                <a:pos x="T4" y="T5"/>
              </a:cxn>
              <a:cxn ang="0">
                <a:pos x="T6" y="T7"/>
              </a:cxn>
              <a:cxn ang="0">
                <a:pos x="T8" y="T9"/>
              </a:cxn>
              <a:cxn ang="0">
                <a:pos x="T10" y="T11"/>
              </a:cxn>
            </a:cxnLst>
            <a:rect l="0" t="0" r="r" b="b"/>
            <a:pathLst>
              <a:path w="52" h="54">
                <a:moveTo>
                  <a:pt x="0" y="54"/>
                </a:moveTo>
                <a:lnTo>
                  <a:pt x="14" y="36"/>
                </a:lnTo>
                <a:lnTo>
                  <a:pt x="22" y="18"/>
                </a:lnTo>
                <a:lnTo>
                  <a:pt x="37" y="6"/>
                </a:lnTo>
                <a:lnTo>
                  <a:pt x="44" y="0"/>
                </a:lnTo>
                <a:lnTo>
                  <a:pt x="52" y="6"/>
                </a:lnTo>
              </a:path>
            </a:pathLst>
          </a:custGeom>
          <a:solidFill>
            <a:srgbClr val="FFFFCC">
              <a:alpha val="50000"/>
            </a:srgbClr>
          </a:solidFill>
          <a:ln w="34925">
            <a:solidFill>
              <a:srgbClr val="0000FF"/>
            </a:solidFill>
            <a:round/>
            <a:headEnd/>
            <a:tailEnd/>
          </a:ln>
        </p:spPr>
        <p:txBody>
          <a:bodyPr/>
          <a:lstStyle/>
          <a:p>
            <a:endParaRPr lang="he-IL"/>
          </a:p>
        </p:txBody>
      </p:sp>
      <p:sp>
        <p:nvSpPr>
          <p:cNvPr id="114923" name="Freeform 235"/>
          <p:cNvSpPr>
            <a:spLocks/>
          </p:cNvSpPr>
          <p:nvPr/>
        </p:nvSpPr>
        <p:spPr bwMode="auto">
          <a:xfrm>
            <a:off x="6391275" y="5087938"/>
            <a:ext cx="79375" cy="206375"/>
          </a:xfrm>
          <a:custGeom>
            <a:avLst/>
            <a:gdLst>
              <a:gd name="T0" fmla="*/ 0 w 60"/>
              <a:gd name="T1" fmla="*/ 0 h 151"/>
              <a:gd name="T2" fmla="*/ 7 w 60"/>
              <a:gd name="T3" fmla="*/ 12 h 151"/>
              <a:gd name="T4" fmla="*/ 15 w 60"/>
              <a:gd name="T5" fmla="*/ 24 h 151"/>
              <a:gd name="T6" fmla="*/ 30 w 60"/>
              <a:gd name="T7" fmla="*/ 66 h 151"/>
              <a:gd name="T8" fmla="*/ 45 w 60"/>
              <a:gd name="T9" fmla="*/ 115 h 151"/>
              <a:gd name="T10" fmla="*/ 52 w 60"/>
              <a:gd name="T11" fmla="*/ 133 h 151"/>
              <a:gd name="T12" fmla="*/ 60 w 60"/>
              <a:gd name="T13" fmla="*/ 151 h 151"/>
            </a:gdLst>
            <a:ahLst/>
            <a:cxnLst>
              <a:cxn ang="0">
                <a:pos x="T0" y="T1"/>
              </a:cxn>
              <a:cxn ang="0">
                <a:pos x="T2" y="T3"/>
              </a:cxn>
              <a:cxn ang="0">
                <a:pos x="T4" y="T5"/>
              </a:cxn>
              <a:cxn ang="0">
                <a:pos x="T6" y="T7"/>
              </a:cxn>
              <a:cxn ang="0">
                <a:pos x="T8" y="T9"/>
              </a:cxn>
              <a:cxn ang="0">
                <a:pos x="T10" y="T11"/>
              </a:cxn>
              <a:cxn ang="0">
                <a:pos x="T12" y="T13"/>
              </a:cxn>
            </a:cxnLst>
            <a:rect l="0" t="0" r="r" b="b"/>
            <a:pathLst>
              <a:path w="60" h="151">
                <a:moveTo>
                  <a:pt x="0" y="0"/>
                </a:moveTo>
                <a:lnTo>
                  <a:pt x="7" y="12"/>
                </a:lnTo>
                <a:lnTo>
                  <a:pt x="15" y="24"/>
                </a:lnTo>
                <a:lnTo>
                  <a:pt x="30" y="66"/>
                </a:lnTo>
                <a:lnTo>
                  <a:pt x="45" y="115"/>
                </a:lnTo>
                <a:lnTo>
                  <a:pt x="52" y="133"/>
                </a:lnTo>
                <a:lnTo>
                  <a:pt x="60" y="151"/>
                </a:lnTo>
              </a:path>
            </a:pathLst>
          </a:custGeom>
          <a:solidFill>
            <a:srgbClr val="FFFFCC">
              <a:alpha val="50000"/>
            </a:srgbClr>
          </a:solidFill>
          <a:ln w="34925">
            <a:solidFill>
              <a:srgbClr val="0000FF"/>
            </a:solidFill>
            <a:round/>
            <a:headEnd/>
            <a:tailEnd/>
          </a:ln>
        </p:spPr>
        <p:txBody>
          <a:bodyPr/>
          <a:lstStyle/>
          <a:p>
            <a:endParaRPr lang="he-IL"/>
          </a:p>
        </p:txBody>
      </p:sp>
      <p:sp>
        <p:nvSpPr>
          <p:cNvPr id="114924" name="Freeform 236"/>
          <p:cNvSpPr>
            <a:spLocks/>
          </p:cNvSpPr>
          <p:nvPr/>
        </p:nvSpPr>
        <p:spPr bwMode="auto">
          <a:xfrm>
            <a:off x="6470650" y="5294313"/>
            <a:ext cx="80963" cy="88900"/>
          </a:xfrm>
          <a:custGeom>
            <a:avLst/>
            <a:gdLst>
              <a:gd name="T0" fmla="*/ 0 w 59"/>
              <a:gd name="T1" fmla="*/ 0 h 66"/>
              <a:gd name="T2" fmla="*/ 14 w 59"/>
              <a:gd name="T3" fmla="*/ 24 h 66"/>
              <a:gd name="T4" fmla="*/ 29 w 59"/>
              <a:gd name="T5" fmla="*/ 36 h 66"/>
              <a:gd name="T6" fmla="*/ 59 w 59"/>
              <a:gd name="T7" fmla="*/ 66 h 66"/>
            </a:gdLst>
            <a:ahLst/>
            <a:cxnLst>
              <a:cxn ang="0">
                <a:pos x="T0" y="T1"/>
              </a:cxn>
              <a:cxn ang="0">
                <a:pos x="T2" y="T3"/>
              </a:cxn>
              <a:cxn ang="0">
                <a:pos x="T4" y="T5"/>
              </a:cxn>
              <a:cxn ang="0">
                <a:pos x="T6" y="T7"/>
              </a:cxn>
            </a:cxnLst>
            <a:rect l="0" t="0" r="r" b="b"/>
            <a:pathLst>
              <a:path w="59" h="66">
                <a:moveTo>
                  <a:pt x="0" y="0"/>
                </a:moveTo>
                <a:lnTo>
                  <a:pt x="14" y="24"/>
                </a:lnTo>
                <a:lnTo>
                  <a:pt x="29" y="36"/>
                </a:lnTo>
                <a:lnTo>
                  <a:pt x="59" y="66"/>
                </a:lnTo>
              </a:path>
            </a:pathLst>
          </a:custGeom>
          <a:solidFill>
            <a:srgbClr val="FFFFCC">
              <a:alpha val="50000"/>
            </a:srgbClr>
          </a:solidFill>
          <a:ln w="34925">
            <a:solidFill>
              <a:srgbClr val="0000FF"/>
            </a:solidFill>
            <a:round/>
            <a:headEnd/>
            <a:tailEnd/>
          </a:ln>
        </p:spPr>
        <p:txBody>
          <a:bodyPr/>
          <a:lstStyle/>
          <a:p>
            <a:endParaRPr lang="he-IL"/>
          </a:p>
        </p:txBody>
      </p:sp>
      <p:sp>
        <p:nvSpPr>
          <p:cNvPr id="114925" name="Line 237"/>
          <p:cNvSpPr>
            <a:spLocks noChangeShapeType="1"/>
          </p:cNvSpPr>
          <p:nvPr/>
        </p:nvSpPr>
        <p:spPr bwMode="auto">
          <a:xfrm>
            <a:off x="6551613" y="5383213"/>
            <a:ext cx="80962" cy="82550"/>
          </a:xfrm>
          <a:prstGeom prst="line">
            <a:avLst/>
          </a:prstGeom>
          <a:noFill/>
          <a:ln w="34925">
            <a:solidFill>
              <a:srgbClr val="0000FF"/>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26" name="Freeform 238"/>
          <p:cNvSpPr>
            <a:spLocks/>
          </p:cNvSpPr>
          <p:nvPr/>
        </p:nvSpPr>
        <p:spPr bwMode="auto">
          <a:xfrm>
            <a:off x="1816100" y="5334000"/>
            <a:ext cx="82550" cy="15875"/>
          </a:xfrm>
          <a:custGeom>
            <a:avLst/>
            <a:gdLst>
              <a:gd name="T0" fmla="*/ 0 w 60"/>
              <a:gd name="T1" fmla="*/ 0 h 12"/>
              <a:gd name="T2" fmla="*/ 30 w 60"/>
              <a:gd name="T3" fmla="*/ 6 h 12"/>
              <a:gd name="T4" fmla="*/ 60 w 60"/>
              <a:gd name="T5" fmla="*/ 12 h 12"/>
            </a:gdLst>
            <a:ahLst/>
            <a:cxnLst>
              <a:cxn ang="0">
                <a:pos x="T0" y="T1"/>
              </a:cxn>
              <a:cxn ang="0">
                <a:pos x="T2" y="T3"/>
              </a:cxn>
              <a:cxn ang="0">
                <a:pos x="T4" y="T5"/>
              </a:cxn>
            </a:cxnLst>
            <a:rect l="0" t="0" r="r" b="b"/>
            <a:pathLst>
              <a:path w="60" h="12">
                <a:moveTo>
                  <a:pt x="0" y="0"/>
                </a:moveTo>
                <a:lnTo>
                  <a:pt x="30" y="6"/>
                </a:lnTo>
                <a:lnTo>
                  <a:pt x="60" y="12"/>
                </a:lnTo>
              </a:path>
            </a:pathLst>
          </a:custGeom>
          <a:solidFill>
            <a:srgbClr val="FFFFCC">
              <a:alpha val="50000"/>
            </a:srgbClr>
          </a:solidFill>
          <a:ln w="34925">
            <a:solidFill>
              <a:srgbClr val="FF6600"/>
            </a:solidFill>
            <a:round/>
            <a:headEnd/>
            <a:tailEnd/>
          </a:ln>
        </p:spPr>
        <p:txBody>
          <a:bodyPr/>
          <a:lstStyle/>
          <a:p>
            <a:endParaRPr lang="he-IL"/>
          </a:p>
        </p:txBody>
      </p:sp>
      <p:sp>
        <p:nvSpPr>
          <p:cNvPr id="114927" name="Freeform 239"/>
          <p:cNvSpPr>
            <a:spLocks/>
          </p:cNvSpPr>
          <p:nvPr/>
        </p:nvSpPr>
        <p:spPr bwMode="auto">
          <a:xfrm>
            <a:off x="1898650" y="5349875"/>
            <a:ext cx="79375" cy="1588"/>
          </a:xfrm>
          <a:custGeom>
            <a:avLst/>
            <a:gdLst>
              <a:gd name="T0" fmla="*/ 0 w 59"/>
              <a:gd name="T1" fmla="*/ 30 w 59"/>
              <a:gd name="T2" fmla="*/ 59 w 59"/>
            </a:gdLst>
            <a:ahLst/>
            <a:cxnLst>
              <a:cxn ang="0">
                <a:pos x="T0" y="0"/>
              </a:cxn>
              <a:cxn ang="0">
                <a:pos x="T1" y="0"/>
              </a:cxn>
              <a:cxn ang="0">
                <a:pos x="T2" y="0"/>
              </a:cxn>
            </a:cxnLst>
            <a:rect l="0" t="0" r="r" b="b"/>
            <a:pathLst>
              <a:path w="59">
                <a:moveTo>
                  <a:pt x="0" y="0"/>
                </a:moveTo>
                <a:lnTo>
                  <a:pt x="30" y="0"/>
                </a:lnTo>
                <a:lnTo>
                  <a:pt x="59" y="0"/>
                </a:lnTo>
              </a:path>
            </a:pathLst>
          </a:custGeom>
          <a:solidFill>
            <a:srgbClr val="FFFFCC">
              <a:alpha val="50000"/>
            </a:srgbClr>
          </a:solidFill>
          <a:ln w="34925">
            <a:solidFill>
              <a:srgbClr val="FF6600"/>
            </a:solidFill>
            <a:round/>
            <a:headEnd/>
            <a:tailEnd/>
          </a:ln>
        </p:spPr>
        <p:txBody>
          <a:bodyPr/>
          <a:lstStyle/>
          <a:p>
            <a:endParaRPr lang="he-IL"/>
          </a:p>
        </p:txBody>
      </p:sp>
      <p:sp>
        <p:nvSpPr>
          <p:cNvPr id="114928" name="Freeform 240"/>
          <p:cNvSpPr>
            <a:spLocks/>
          </p:cNvSpPr>
          <p:nvPr/>
        </p:nvSpPr>
        <p:spPr bwMode="auto">
          <a:xfrm>
            <a:off x="1978025" y="5349875"/>
            <a:ext cx="80963" cy="1588"/>
          </a:xfrm>
          <a:custGeom>
            <a:avLst/>
            <a:gdLst>
              <a:gd name="T0" fmla="*/ 0 w 60"/>
              <a:gd name="T1" fmla="*/ 30 w 60"/>
              <a:gd name="T2" fmla="*/ 60 w 60"/>
            </a:gdLst>
            <a:ahLst/>
            <a:cxnLst>
              <a:cxn ang="0">
                <a:pos x="T0" y="0"/>
              </a:cxn>
              <a:cxn ang="0">
                <a:pos x="T1" y="0"/>
              </a:cxn>
              <a:cxn ang="0">
                <a:pos x="T2" y="0"/>
              </a:cxn>
            </a:cxnLst>
            <a:rect l="0" t="0" r="r" b="b"/>
            <a:pathLst>
              <a:path w="60">
                <a:moveTo>
                  <a:pt x="0" y="0"/>
                </a:moveTo>
                <a:lnTo>
                  <a:pt x="30" y="0"/>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29" name="Freeform 241"/>
          <p:cNvSpPr>
            <a:spLocks/>
          </p:cNvSpPr>
          <p:nvPr/>
        </p:nvSpPr>
        <p:spPr bwMode="auto">
          <a:xfrm>
            <a:off x="2058988" y="5334000"/>
            <a:ext cx="80962" cy="15875"/>
          </a:xfrm>
          <a:custGeom>
            <a:avLst/>
            <a:gdLst>
              <a:gd name="T0" fmla="*/ 0 w 60"/>
              <a:gd name="T1" fmla="*/ 12 h 12"/>
              <a:gd name="T2" fmla="*/ 30 w 60"/>
              <a:gd name="T3" fmla="*/ 6 h 12"/>
              <a:gd name="T4" fmla="*/ 60 w 60"/>
              <a:gd name="T5" fmla="*/ 0 h 12"/>
            </a:gdLst>
            <a:ahLst/>
            <a:cxnLst>
              <a:cxn ang="0">
                <a:pos x="T0" y="T1"/>
              </a:cxn>
              <a:cxn ang="0">
                <a:pos x="T2" y="T3"/>
              </a:cxn>
              <a:cxn ang="0">
                <a:pos x="T4" y="T5"/>
              </a:cxn>
            </a:cxnLst>
            <a:rect l="0" t="0" r="r" b="b"/>
            <a:pathLst>
              <a:path w="60" h="12">
                <a:moveTo>
                  <a:pt x="0" y="12"/>
                </a:moveTo>
                <a:lnTo>
                  <a:pt x="30" y="6"/>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30" name="Freeform 242"/>
          <p:cNvSpPr>
            <a:spLocks/>
          </p:cNvSpPr>
          <p:nvPr/>
        </p:nvSpPr>
        <p:spPr bwMode="auto">
          <a:xfrm>
            <a:off x="2139950" y="5334000"/>
            <a:ext cx="80963" cy="7938"/>
          </a:xfrm>
          <a:custGeom>
            <a:avLst/>
            <a:gdLst>
              <a:gd name="T0" fmla="*/ 0 w 60"/>
              <a:gd name="T1" fmla="*/ 0 h 6"/>
              <a:gd name="T2" fmla="*/ 30 w 60"/>
              <a:gd name="T3" fmla="*/ 0 h 6"/>
              <a:gd name="T4" fmla="*/ 60 w 60"/>
              <a:gd name="T5" fmla="*/ 6 h 6"/>
            </a:gdLst>
            <a:ahLst/>
            <a:cxnLst>
              <a:cxn ang="0">
                <a:pos x="T0" y="T1"/>
              </a:cxn>
              <a:cxn ang="0">
                <a:pos x="T2" y="T3"/>
              </a:cxn>
              <a:cxn ang="0">
                <a:pos x="T4" y="T5"/>
              </a:cxn>
            </a:cxnLst>
            <a:rect l="0" t="0" r="r" b="b"/>
            <a:pathLst>
              <a:path w="60" h="6">
                <a:moveTo>
                  <a:pt x="0" y="0"/>
                </a:moveTo>
                <a:lnTo>
                  <a:pt x="30" y="0"/>
                </a:lnTo>
                <a:lnTo>
                  <a:pt x="60" y="6"/>
                </a:lnTo>
              </a:path>
            </a:pathLst>
          </a:custGeom>
          <a:solidFill>
            <a:srgbClr val="FFFFCC">
              <a:alpha val="50000"/>
            </a:srgbClr>
          </a:solidFill>
          <a:ln w="34925">
            <a:solidFill>
              <a:srgbClr val="FF6600"/>
            </a:solidFill>
            <a:round/>
            <a:headEnd/>
            <a:tailEnd/>
          </a:ln>
        </p:spPr>
        <p:txBody>
          <a:bodyPr/>
          <a:lstStyle/>
          <a:p>
            <a:endParaRPr lang="he-IL"/>
          </a:p>
        </p:txBody>
      </p:sp>
      <p:sp>
        <p:nvSpPr>
          <p:cNvPr id="114931" name="Freeform 243"/>
          <p:cNvSpPr>
            <a:spLocks/>
          </p:cNvSpPr>
          <p:nvPr/>
        </p:nvSpPr>
        <p:spPr bwMode="auto">
          <a:xfrm>
            <a:off x="2220913" y="5334000"/>
            <a:ext cx="79375" cy="7938"/>
          </a:xfrm>
          <a:custGeom>
            <a:avLst/>
            <a:gdLst>
              <a:gd name="T0" fmla="*/ 0 w 59"/>
              <a:gd name="T1" fmla="*/ 6 h 6"/>
              <a:gd name="T2" fmla="*/ 29 w 59"/>
              <a:gd name="T3" fmla="*/ 0 h 6"/>
              <a:gd name="T4" fmla="*/ 59 w 59"/>
              <a:gd name="T5" fmla="*/ 0 h 6"/>
            </a:gdLst>
            <a:ahLst/>
            <a:cxnLst>
              <a:cxn ang="0">
                <a:pos x="T0" y="T1"/>
              </a:cxn>
              <a:cxn ang="0">
                <a:pos x="T2" y="T3"/>
              </a:cxn>
              <a:cxn ang="0">
                <a:pos x="T4" y="T5"/>
              </a:cxn>
            </a:cxnLst>
            <a:rect l="0" t="0" r="r" b="b"/>
            <a:pathLst>
              <a:path w="59" h="6">
                <a:moveTo>
                  <a:pt x="0" y="6"/>
                </a:moveTo>
                <a:lnTo>
                  <a:pt x="29" y="0"/>
                </a:lnTo>
                <a:lnTo>
                  <a:pt x="59" y="0"/>
                </a:lnTo>
              </a:path>
            </a:pathLst>
          </a:custGeom>
          <a:solidFill>
            <a:srgbClr val="FFFFCC">
              <a:alpha val="50000"/>
            </a:srgbClr>
          </a:solidFill>
          <a:ln w="34925">
            <a:solidFill>
              <a:srgbClr val="FF6600"/>
            </a:solidFill>
            <a:round/>
            <a:headEnd/>
            <a:tailEnd/>
          </a:ln>
        </p:spPr>
        <p:txBody>
          <a:bodyPr/>
          <a:lstStyle/>
          <a:p>
            <a:endParaRPr lang="he-IL"/>
          </a:p>
        </p:txBody>
      </p:sp>
      <p:sp>
        <p:nvSpPr>
          <p:cNvPr id="114932" name="Freeform 244"/>
          <p:cNvSpPr>
            <a:spLocks/>
          </p:cNvSpPr>
          <p:nvPr/>
        </p:nvSpPr>
        <p:spPr bwMode="auto">
          <a:xfrm>
            <a:off x="2300288" y="5334000"/>
            <a:ext cx="80962" cy="7938"/>
          </a:xfrm>
          <a:custGeom>
            <a:avLst/>
            <a:gdLst>
              <a:gd name="T0" fmla="*/ 0 w 60"/>
              <a:gd name="T1" fmla="*/ 0 h 6"/>
              <a:gd name="T2" fmla="*/ 30 w 60"/>
              <a:gd name="T3" fmla="*/ 0 h 6"/>
              <a:gd name="T4" fmla="*/ 60 w 60"/>
              <a:gd name="T5" fmla="*/ 6 h 6"/>
            </a:gdLst>
            <a:ahLst/>
            <a:cxnLst>
              <a:cxn ang="0">
                <a:pos x="T0" y="T1"/>
              </a:cxn>
              <a:cxn ang="0">
                <a:pos x="T2" y="T3"/>
              </a:cxn>
              <a:cxn ang="0">
                <a:pos x="T4" y="T5"/>
              </a:cxn>
            </a:cxnLst>
            <a:rect l="0" t="0" r="r" b="b"/>
            <a:pathLst>
              <a:path w="60" h="6">
                <a:moveTo>
                  <a:pt x="0" y="0"/>
                </a:moveTo>
                <a:lnTo>
                  <a:pt x="30" y="0"/>
                </a:lnTo>
                <a:lnTo>
                  <a:pt x="60" y="6"/>
                </a:lnTo>
              </a:path>
            </a:pathLst>
          </a:custGeom>
          <a:solidFill>
            <a:srgbClr val="FFFFCC">
              <a:alpha val="50000"/>
            </a:srgbClr>
          </a:solidFill>
          <a:ln w="34925">
            <a:solidFill>
              <a:srgbClr val="FF6600"/>
            </a:solidFill>
            <a:round/>
            <a:headEnd/>
            <a:tailEnd/>
          </a:ln>
        </p:spPr>
        <p:txBody>
          <a:bodyPr/>
          <a:lstStyle/>
          <a:p>
            <a:endParaRPr lang="he-IL"/>
          </a:p>
        </p:txBody>
      </p:sp>
      <p:sp>
        <p:nvSpPr>
          <p:cNvPr id="114933" name="Freeform 245"/>
          <p:cNvSpPr>
            <a:spLocks/>
          </p:cNvSpPr>
          <p:nvPr/>
        </p:nvSpPr>
        <p:spPr bwMode="auto">
          <a:xfrm>
            <a:off x="2381250" y="5334000"/>
            <a:ext cx="80963" cy="7938"/>
          </a:xfrm>
          <a:custGeom>
            <a:avLst/>
            <a:gdLst>
              <a:gd name="T0" fmla="*/ 0 w 60"/>
              <a:gd name="T1" fmla="*/ 6 h 6"/>
              <a:gd name="T2" fmla="*/ 30 w 60"/>
              <a:gd name="T3" fmla="*/ 6 h 6"/>
              <a:gd name="T4" fmla="*/ 60 w 60"/>
              <a:gd name="T5" fmla="*/ 0 h 6"/>
            </a:gdLst>
            <a:ahLst/>
            <a:cxnLst>
              <a:cxn ang="0">
                <a:pos x="T0" y="T1"/>
              </a:cxn>
              <a:cxn ang="0">
                <a:pos x="T2" y="T3"/>
              </a:cxn>
              <a:cxn ang="0">
                <a:pos x="T4" y="T5"/>
              </a:cxn>
            </a:cxnLst>
            <a:rect l="0" t="0" r="r" b="b"/>
            <a:pathLst>
              <a:path w="60" h="6">
                <a:moveTo>
                  <a:pt x="0" y="6"/>
                </a:moveTo>
                <a:lnTo>
                  <a:pt x="30" y="6"/>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34" name="Line 246"/>
          <p:cNvSpPr>
            <a:spLocks noChangeShapeType="1"/>
          </p:cNvSpPr>
          <p:nvPr/>
        </p:nvSpPr>
        <p:spPr bwMode="auto">
          <a:xfrm>
            <a:off x="2462213" y="5334000"/>
            <a:ext cx="80962" cy="1588"/>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35" name="Freeform 247"/>
          <p:cNvSpPr>
            <a:spLocks/>
          </p:cNvSpPr>
          <p:nvPr/>
        </p:nvSpPr>
        <p:spPr bwMode="auto">
          <a:xfrm>
            <a:off x="2543175" y="5334000"/>
            <a:ext cx="79375" cy="15875"/>
          </a:xfrm>
          <a:custGeom>
            <a:avLst/>
            <a:gdLst>
              <a:gd name="T0" fmla="*/ 0 w 59"/>
              <a:gd name="T1" fmla="*/ 0 h 12"/>
              <a:gd name="T2" fmla="*/ 29 w 59"/>
              <a:gd name="T3" fmla="*/ 6 h 12"/>
              <a:gd name="T4" fmla="*/ 59 w 59"/>
              <a:gd name="T5" fmla="*/ 12 h 12"/>
            </a:gdLst>
            <a:ahLst/>
            <a:cxnLst>
              <a:cxn ang="0">
                <a:pos x="T0" y="T1"/>
              </a:cxn>
              <a:cxn ang="0">
                <a:pos x="T2" y="T3"/>
              </a:cxn>
              <a:cxn ang="0">
                <a:pos x="T4" y="T5"/>
              </a:cxn>
            </a:cxnLst>
            <a:rect l="0" t="0" r="r" b="b"/>
            <a:pathLst>
              <a:path w="59" h="12">
                <a:moveTo>
                  <a:pt x="0" y="0"/>
                </a:moveTo>
                <a:lnTo>
                  <a:pt x="29" y="6"/>
                </a:lnTo>
                <a:lnTo>
                  <a:pt x="59" y="12"/>
                </a:lnTo>
              </a:path>
            </a:pathLst>
          </a:custGeom>
          <a:solidFill>
            <a:srgbClr val="FFFFCC">
              <a:alpha val="50000"/>
            </a:srgbClr>
          </a:solidFill>
          <a:ln w="34925">
            <a:solidFill>
              <a:srgbClr val="FF6600"/>
            </a:solidFill>
            <a:round/>
            <a:headEnd/>
            <a:tailEnd/>
          </a:ln>
        </p:spPr>
        <p:txBody>
          <a:bodyPr/>
          <a:lstStyle/>
          <a:p>
            <a:endParaRPr lang="he-IL"/>
          </a:p>
        </p:txBody>
      </p:sp>
      <p:sp>
        <p:nvSpPr>
          <p:cNvPr id="114936" name="Freeform 248"/>
          <p:cNvSpPr>
            <a:spLocks/>
          </p:cNvSpPr>
          <p:nvPr/>
        </p:nvSpPr>
        <p:spPr bwMode="auto">
          <a:xfrm>
            <a:off x="2622550" y="5341938"/>
            <a:ext cx="80963" cy="7937"/>
          </a:xfrm>
          <a:custGeom>
            <a:avLst/>
            <a:gdLst>
              <a:gd name="T0" fmla="*/ 0 w 60"/>
              <a:gd name="T1" fmla="*/ 6 h 6"/>
              <a:gd name="T2" fmla="*/ 30 w 60"/>
              <a:gd name="T3" fmla="*/ 6 h 6"/>
              <a:gd name="T4" fmla="*/ 60 w 60"/>
              <a:gd name="T5" fmla="*/ 0 h 6"/>
            </a:gdLst>
            <a:ahLst/>
            <a:cxnLst>
              <a:cxn ang="0">
                <a:pos x="T0" y="T1"/>
              </a:cxn>
              <a:cxn ang="0">
                <a:pos x="T2" y="T3"/>
              </a:cxn>
              <a:cxn ang="0">
                <a:pos x="T4" y="T5"/>
              </a:cxn>
            </a:cxnLst>
            <a:rect l="0" t="0" r="r" b="b"/>
            <a:pathLst>
              <a:path w="60" h="6">
                <a:moveTo>
                  <a:pt x="0" y="6"/>
                </a:moveTo>
                <a:lnTo>
                  <a:pt x="30" y="6"/>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37" name="Freeform 249"/>
          <p:cNvSpPr>
            <a:spLocks/>
          </p:cNvSpPr>
          <p:nvPr/>
        </p:nvSpPr>
        <p:spPr bwMode="auto">
          <a:xfrm>
            <a:off x="2703513" y="5341938"/>
            <a:ext cx="80962" cy="7937"/>
          </a:xfrm>
          <a:custGeom>
            <a:avLst/>
            <a:gdLst>
              <a:gd name="T0" fmla="*/ 0 w 60"/>
              <a:gd name="T1" fmla="*/ 0 h 6"/>
              <a:gd name="T2" fmla="*/ 30 w 60"/>
              <a:gd name="T3" fmla="*/ 6 h 6"/>
              <a:gd name="T4" fmla="*/ 60 w 60"/>
              <a:gd name="T5" fmla="*/ 6 h 6"/>
            </a:gdLst>
            <a:ahLst/>
            <a:cxnLst>
              <a:cxn ang="0">
                <a:pos x="T0" y="T1"/>
              </a:cxn>
              <a:cxn ang="0">
                <a:pos x="T2" y="T3"/>
              </a:cxn>
              <a:cxn ang="0">
                <a:pos x="T4" y="T5"/>
              </a:cxn>
            </a:cxnLst>
            <a:rect l="0" t="0" r="r" b="b"/>
            <a:pathLst>
              <a:path w="60" h="6">
                <a:moveTo>
                  <a:pt x="0" y="0"/>
                </a:moveTo>
                <a:lnTo>
                  <a:pt x="30" y="6"/>
                </a:lnTo>
                <a:lnTo>
                  <a:pt x="60" y="6"/>
                </a:lnTo>
              </a:path>
            </a:pathLst>
          </a:custGeom>
          <a:solidFill>
            <a:srgbClr val="FFFFCC">
              <a:alpha val="50000"/>
            </a:srgbClr>
          </a:solidFill>
          <a:ln w="34925">
            <a:solidFill>
              <a:srgbClr val="FF6600"/>
            </a:solidFill>
            <a:round/>
            <a:headEnd/>
            <a:tailEnd/>
          </a:ln>
        </p:spPr>
        <p:txBody>
          <a:bodyPr/>
          <a:lstStyle/>
          <a:p>
            <a:endParaRPr lang="he-IL"/>
          </a:p>
        </p:txBody>
      </p:sp>
      <p:sp>
        <p:nvSpPr>
          <p:cNvPr id="114938" name="Freeform 250"/>
          <p:cNvSpPr>
            <a:spLocks/>
          </p:cNvSpPr>
          <p:nvPr/>
        </p:nvSpPr>
        <p:spPr bwMode="auto">
          <a:xfrm>
            <a:off x="2784475" y="5334000"/>
            <a:ext cx="79375" cy="15875"/>
          </a:xfrm>
          <a:custGeom>
            <a:avLst/>
            <a:gdLst>
              <a:gd name="T0" fmla="*/ 0 w 59"/>
              <a:gd name="T1" fmla="*/ 12 h 12"/>
              <a:gd name="T2" fmla="*/ 30 w 59"/>
              <a:gd name="T3" fmla="*/ 6 h 12"/>
              <a:gd name="T4" fmla="*/ 59 w 59"/>
              <a:gd name="T5" fmla="*/ 0 h 12"/>
            </a:gdLst>
            <a:ahLst/>
            <a:cxnLst>
              <a:cxn ang="0">
                <a:pos x="T0" y="T1"/>
              </a:cxn>
              <a:cxn ang="0">
                <a:pos x="T2" y="T3"/>
              </a:cxn>
              <a:cxn ang="0">
                <a:pos x="T4" y="T5"/>
              </a:cxn>
            </a:cxnLst>
            <a:rect l="0" t="0" r="r" b="b"/>
            <a:pathLst>
              <a:path w="59" h="12">
                <a:moveTo>
                  <a:pt x="0" y="12"/>
                </a:moveTo>
                <a:lnTo>
                  <a:pt x="30" y="6"/>
                </a:lnTo>
                <a:lnTo>
                  <a:pt x="59" y="0"/>
                </a:lnTo>
              </a:path>
            </a:pathLst>
          </a:custGeom>
          <a:solidFill>
            <a:srgbClr val="FFFFCC">
              <a:alpha val="50000"/>
            </a:srgbClr>
          </a:solidFill>
          <a:ln w="34925">
            <a:solidFill>
              <a:srgbClr val="FF6600"/>
            </a:solidFill>
            <a:round/>
            <a:headEnd/>
            <a:tailEnd/>
          </a:ln>
        </p:spPr>
        <p:txBody>
          <a:bodyPr/>
          <a:lstStyle/>
          <a:p>
            <a:endParaRPr lang="he-IL"/>
          </a:p>
        </p:txBody>
      </p:sp>
      <p:sp>
        <p:nvSpPr>
          <p:cNvPr id="114939" name="Freeform 251"/>
          <p:cNvSpPr>
            <a:spLocks/>
          </p:cNvSpPr>
          <p:nvPr/>
        </p:nvSpPr>
        <p:spPr bwMode="auto">
          <a:xfrm>
            <a:off x="2863850" y="5334000"/>
            <a:ext cx="80963" cy="7938"/>
          </a:xfrm>
          <a:custGeom>
            <a:avLst/>
            <a:gdLst>
              <a:gd name="T0" fmla="*/ 0 w 60"/>
              <a:gd name="T1" fmla="*/ 0 h 6"/>
              <a:gd name="T2" fmla="*/ 30 w 60"/>
              <a:gd name="T3" fmla="*/ 0 h 6"/>
              <a:gd name="T4" fmla="*/ 60 w 60"/>
              <a:gd name="T5" fmla="*/ 6 h 6"/>
            </a:gdLst>
            <a:ahLst/>
            <a:cxnLst>
              <a:cxn ang="0">
                <a:pos x="T0" y="T1"/>
              </a:cxn>
              <a:cxn ang="0">
                <a:pos x="T2" y="T3"/>
              </a:cxn>
              <a:cxn ang="0">
                <a:pos x="T4" y="T5"/>
              </a:cxn>
            </a:cxnLst>
            <a:rect l="0" t="0" r="r" b="b"/>
            <a:pathLst>
              <a:path w="60" h="6">
                <a:moveTo>
                  <a:pt x="0" y="0"/>
                </a:moveTo>
                <a:lnTo>
                  <a:pt x="30" y="0"/>
                </a:lnTo>
                <a:lnTo>
                  <a:pt x="60" y="6"/>
                </a:lnTo>
              </a:path>
            </a:pathLst>
          </a:custGeom>
          <a:solidFill>
            <a:srgbClr val="FFFFCC">
              <a:alpha val="50000"/>
            </a:srgbClr>
          </a:solidFill>
          <a:ln w="34925">
            <a:solidFill>
              <a:srgbClr val="FF6600"/>
            </a:solidFill>
            <a:round/>
            <a:headEnd/>
            <a:tailEnd/>
          </a:ln>
        </p:spPr>
        <p:txBody>
          <a:bodyPr/>
          <a:lstStyle/>
          <a:p>
            <a:endParaRPr lang="he-IL"/>
          </a:p>
        </p:txBody>
      </p:sp>
      <p:sp>
        <p:nvSpPr>
          <p:cNvPr id="114940" name="Freeform 252"/>
          <p:cNvSpPr>
            <a:spLocks/>
          </p:cNvSpPr>
          <p:nvPr/>
        </p:nvSpPr>
        <p:spPr bwMode="auto">
          <a:xfrm>
            <a:off x="2944813" y="5334000"/>
            <a:ext cx="80962" cy="7938"/>
          </a:xfrm>
          <a:custGeom>
            <a:avLst/>
            <a:gdLst>
              <a:gd name="T0" fmla="*/ 0 w 60"/>
              <a:gd name="T1" fmla="*/ 6 h 6"/>
              <a:gd name="T2" fmla="*/ 30 w 60"/>
              <a:gd name="T3" fmla="*/ 0 h 6"/>
              <a:gd name="T4" fmla="*/ 60 w 60"/>
              <a:gd name="T5" fmla="*/ 0 h 6"/>
            </a:gdLst>
            <a:ahLst/>
            <a:cxnLst>
              <a:cxn ang="0">
                <a:pos x="T0" y="T1"/>
              </a:cxn>
              <a:cxn ang="0">
                <a:pos x="T2" y="T3"/>
              </a:cxn>
              <a:cxn ang="0">
                <a:pos x="T4" y="T5"/>
              </a:cxn>
            </a:cxnLst>
            <a:rect l="0" t="0" r="r" b="b"/>
            <a:pathLst>
              <a:path w="60" h="6">
                <a:moveTo>
                  <a:pt x="0" y="6"/>
                </a:moveTo>
                <a:lnTo>
                  <a:pt x="30" y="0"/>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41" name="Freeform 253"/>
          <p:cNvSpPr>
            <a:spLocks/>
          </p:cNvSpPr>
          <p:nvPr/>
        </p:nvSpPr>
        <p:spPr bwMode="auto">
          <a:xfrm>
            <a:off x="3025775" y="5334000"/>
            <a:ext cx="80963" cy="15875"/>
          </a:xfrm>
          <a:custGeom>
            <a:avLst/>
            <a:gdLst>
              <a:gd name="T0" fmla="*/ 0 w 60"/>
              <a:gd name="T1" fmla="*/ 0 h 12"/>
              <a:gd name="T2" fmla="*/ 30 w 60"/>
              <a:gd name="T3" fmla="*/ 6 h 12"/>
              <a:gd name="T4" fmla="*/ 60 w 60"/>
              <a:gd name="T5" fmla="*/ 12 h 12"/>
            </a:gdLst>
            <a:ahLst/>
            <a:cxnLst>
              <a:cxn ang="0">
                <a:pos x="T0" y="T1"/>
              </a:cxn>
              <a:cxn ang="0">
                <a:pos x="T2" y="T3"/>
              </a:cxn>
              <a:cxn ang="0">
                <a:pos x="T4" y="T5"/>
              </a:cxn>
            </a:cxnLst>
            <a:rect l="0" t="0" r="r" b="b"/>
            <a:pathLst>
              <a:path w="60" h="12">
                <a:moveTo>
                  <a:pt x="0" y="0"/>
                </a:moveTo>
                <a:lnTo>
                  <a:pt x="30" y="6"/>
                </a:lnTo>
                <a:lnTo>
                  <a:pt x="60" y="12"/>
                </a:lnTo>
              </a:path>
            </a:pathLst>
          </a:custGeom>
          <a:solidFill>
            <a:srgbClr val="FFFFCC">
              <a:alpha val="50000"/>
            </a:srgbClr>
          </a:solidFill>
          <a:ln w="34925">
            <a:solidFill>
              <a:srgbClr val="FF6600"/>
            </a:solidFill>
            <a:round/>
            <a:headEnd/>
            <a:tailEnd/>
          </a:ln>
        </p:spPr>
        <p:txBody>
          <a:bodyPr/>
          <a:lstStyle/>
          <a:p>
            <a:endParaRPr lang="he-IL"/>
          </a:p>
        </p:txBody>
      </p:sp>
      <p:sp>
        <p:nvSpPr>
          <p:cNvPr id="114942" name="Freeform 254"/>
          <p:cNvSpPr>
            <a:spLocks/>
          </p:cNvSpPr>
          <p:nvPr/>
        </p:nvSpPr>
        <p:spPr bwMode="auto">
          <a:xfrm>
            <a:off x="3106738" y="5334000"/>
            <a:ext cx="80962" cy="15875"/>
          </a:xfrm>
          <a:custGeom>
            <a:avLst/>
            <a:gdLst>
              <a:gd name="T0" fmla="*/ 0 w 59"/>
              <a:gd name="T1" fmla="*/ 12 h 12"/>
              <a:gd name="T2" fmla="*/ 30 w 59"/>
              <a:gd name="T3" fmla="*/ 6 h 12"/>
              <a:gd name="T4" fmla="*/ 59 w 59"/>
              <a:gd name="T5" fmla="*/ 0 h 12"/>
            </a:gdLst>
            <a:ahLst/>
            <a:cxnLst>
              <a:cxn ang="0">
                <a:pos x="T0" y="T1"/>
              </a:cxn>
              <a:cxn ang="0">
                <a:pos x="T2" y="T3"/>
              </a:cxn>
              <a:cxn ang="0">
                <a:pos x="T4" y="T5"/>
              </a:cxn>
            </a:cxnLst>
            <a:rect l="0" t="0" r="r" b="b"/>
            <a:pathLst>
              <a:path w="59" h="12">
                <a:moveTo>
                  <a:pt x="0" y="12"/>
                </a:moveTo>
                <a:lnTo>
                  <a:pt x="30" y="6"/>
                </a:lnTo>
                <a:lnTo>
                  <a:pt x="59" y="0"/>
                </a:lnTo>
              </a:path>
            </a:pathLst>
          </a:custGeom>
          <a:solidFill>
            <a:srgbClr val="FFFFCC">
              <a:alpha val="50000"/>
            </a:srgbClr>
          </a:solidFill>
          <a:ln w="34925">
            <a:solidFill>
              <a:srgbClr val="FF6600"/>
            </a:solidFill>
            <a:round/>
            <a:headEnd/>
            <a:tailEnd/>
          </a:ln>
        </p:spPr>
        <p:txBody>
          <a:bodyPr/>
          <a:lstStyle/>
          <a:p>
            <a:endParaRPr lang="he-IL"/>
          </a:p>
        </p:txBody>
      </p:sp>
      <p:sp>
        <p:nvSpPr>
          <p:cNvPr id="114943" name="Line 255"/>
          <p:cNvSpPr>
            <a:spLocks noChangeShapeType="1"/>
          </p:cNvSpPr>
          <p:nvPr/>
        </p:nvSpPr>
        <p:spPr bwMode="auto">
          <a:xfrm>
            <a:off x="3187700" y="5334000"/>
            <a:ext cx="79375" cy="1588"/>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44" name="Freeform 256"/>
          <p:cNvSpPr>
            <a:spLocks/>
          </p:cNvSpPr>
          <p:nvPr/>
        </p:nvSpPr>
        <p:spPr bwMode="auto">
          <a:xfrm>
            <a:off x="3267075" y="5334000"/>
            <a:ext cx="71438" cy="15875"/>
          </a:xfrm>
          <a:custGeom>
            <a:avLst/>
            <a:gdLst>
              <a:gd name="T0" fmla="*/ 0 w 52"/>
              <a:gd name="T1" fmla="*/ 0 h 12"/>
              <a:gd name="T2" fmla="*/ 23 w 52"/>
              <a:gd name="T3" fmla="*/ 6 h 12"/>
              <a:gd name="T4" fmla="*/ 52 w 52"/>
              <a:gd name="T5" fmla="*/ 12 h 12"/>
            </a:gdLst>
            <a:ahLst/>
            <a:cxnLst>
              <a:cxn ang="0">
                <a:pos x="T0" y="T1"/>
              </a:cxn>
              <a:cxn ang="0">
                <a:pos x="T2" y="T3"/>
              </a:cxn>
              <a:cxn ang="0">
                <a:pos x="T4" y="T5"/>
              </a:cxn>
            </a:cxnLst>
            <a:rect l="0" t="0" r="r" b="b"/>
            <a:pathLst>
              <a:path w="52" h="12">
                <a:moveTo>
                  <a:pt x="0" y="0"/>
                </a:moveTo>
                <a:lnTo>
                  <a:pt x="23" y="6"/>
                </a:lnTo>
                <a:lnTo>
                  <a:pt x="52" y="12"/>
                </a:lnTo>
              </a:path>
            </a:pathLst>
          </a:custGeom>
          <a:solidFill>
            <a:srgbClr val="FFFFCC">
              <a:alpha val="50000"/>
            </a:srgbClr>
          </a:solidFill>
          <a:ln w="34925">
            <a:solidFill>
              <a:srgbClr val="FF6600"/>
            </a:solidFill>
            <a:round/>
            <a:headEnd/>
            <a:tailEnd/>
          </a:ln>
        </p:spPr>
        <p:txBody>
          <a:bodyPr/>
          <a:lstStyle/>
          <a:p>
            <a:endParaRPr lang="he-IL"/>
          </a:p>
        </p:txBody>
      </p:sp>
      <p:sp>
        <p:nvSpPr>
          <p:cNvPr id="114945" name="Freeform 257"/>
          <p:cNvSpPr>
            <a:spLocks/>
          </p:cNvSpPr>
          <p:nvPr/>
        </p:nvSpPr>
        <p:spPr bwMode="auto">
          <a:xfrm>
            <a:off x="3338513" y="5334000"/>
            <a:ext cx="79375" cy="15875"/>
          </a:xfrm>
          <a:custGeom>
            <a:avLst/>
            <a:gdLst>
              <a:gd name="T0" fmla="*/ 0 w 60"/>
              <a:gd name="T1" fmla="*/ 12 h 12"/>
              <a:gd name="T2" fmla="*/ 30 w 60"/>
              <a:gd name="T3" fmla="*/ 6 h 12"/>
              <a:gd name="T4" fmla="*/ 60 w 60"/>
              <a:gd name="T5" fmla="*/ 0 h 12"/>
            </a:gdLst>
            <a:ahLst/>
            <a:cxnLst>
              <a:cxn ang="0">
                <a:pos x="T0" y="T1"/>
              </a:cxn>
              <a:cxn ang="0">
                <a:pos x="T2" y="T3"/>
              </a:cxn>
              <a:cxn ang="0">
                <a:pos x="T4" y="T5"/>
              </a:cxn>
            </a:cxnLst>
            <a:rect l="0" t="0" r="r" b="b"/>
            <a:pathLst>
              <a:path w="60" h="12">
                <a:moveTo>
                  <a:pt x="0" y="12"/>
                </a:moveTo>
                <a:lnTo>
                  <a:pt x="30" y="6"/>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46" name="Freeform 258"/>
          <p:cNvSpPr>
            <a:spLocks/>
          </p:cNvSpPr>
          <p:nvPr/>
        </p:nvSpPr>
        <p:spPr bwMode="auto">
          <a:xfrm>
            <a:off x="3417888" y="5334000"/>
            <a:ext cx="82550" cy="7938"/>
          </a:xfrm>
          <a:custGeom>
            <a:avLst/>
            <a:gdLst>
              <a:gd name="T0" fmla="*/ 0 w 60"/>
              <a:gd name="T1" fmla="*/ 0 h 6"/>
              <a:gd name="T2" fmla="*/ 30 w 60"/>
              <a:gd name="T3" fmla="*/ 0 h 6"/>
              <a:gd name="T4" fmla="*/ 60 w 60"/>
              <a:gd name="T5" fmla="*/ 6 h 6"/>
            </a:gdLst>
            <a:ahLst/>
            <a:cxnLst>
              <a:cxn ang="0">
                <a:pos x="T0" y="T1"/>
              </a:cxn>
              <a:cxn ang="0">
                <a:pos x="T2" y="T3"/>
              </a:cxn>
              <a:cxn ang="0">
                <a:pos x="T4" y="T5"/>
              </a:cxn>
            </a:cxnLst>
            <a:rect l="0" t="0" r="r" b="b"/>
            <a:pathLst>
              <a:path w="60" h="6">
                <a:moveTo>
                  <a:pt x="0" y="0"/>
                </a:moveTo>
                <a:lnTo>
                  <a:pt x="30" y="0"/>
                </a:lnTo>
                <a:lnTo>
                  <a:pt x="60" y="6"/>
                </a:lnTo>
              </a:path>
            </a:pathLst>
          </a:custGeom>
          <a:solidFill>
            <a:srgbClr val="FFFFCC">
              <a:alpha val="50000"/>
            </a:srgbClr>
          </a:solidFill>
          <a:ln w="34925">
            <a:solidFill>
              <a:srgbClr val="FF6600"/>
            </a:solidFill>
            <a:round/>
            <a:headEnd/>
            <a:tailEnd/>
          </a:ln>
        </p:spPr>
        <p:txBody>
          <a:bodyPr/>
          <a:lstStyle/>
          <a:p>
            <a:endParaRPr lang="he-IL"/>
          </a:p>
        </p:txBody>
      </p:sp>
      <p:sp>
        <p:nvSpPr>
          <p:cNvPr id="114947" name="Line 259"/>
          <p:cNvSpPr>
            <a:spLocks noChangeShapeType="1"/>
          </p:cNvSpPr>
          <p:nvPr/>
        </p:nvSpPr>
        <p:spPr bwMode="auto">
          <a:xfrm>
            <a:off x="3500438" y="5341938"/>
            <a:ext cx="79375" cy="1587"/>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48" name="Line 260"/>
          <p:cNvSpPr>
            <a:spLocks noChangeShapeType="1"/>
          </p:cNvSpPr>
          <p:nvPr/>
        </p:nvSpPr>
        <p:spPr bwMode="auto">
          <a:xfrm>
            <a:off x="3579813" y="5341938"/>
            <a:ext cx="80962" cy="1587"/>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49" name="Line 261"/>
          <p:cNvSpPr>
            <a:spLocks noChangeShapeType="1"/>
          </p:cNvSpPr>
          <p:nvPr/>
        </p:nvSpPr>
        <p:spPr bwMode="auto">
          <a:xfrm>
            <a:off x="3660775" y="5341938"/>
            <a:ext cx="79375" cy="1587"/>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50" name="Freeform 262"/>
          <p:cNvSpPr>
            <a:spLocks/>
          </p:cNvSpPr>
          <p:nvPr/>
        </p:nvSpPr>
        <p:spPr bwMode="auto">
          <a:xfrm>
            <a:off x="3740150" y="5334000"/>
            <a:ext cx="82550" cy="7938"/>
          </a:xfrm>
          <a:custGeom>
            <a:avLst/>
            <a:gdLst>
              <a:gd name="T0" fmla="*/ 0 w 60"/>
              <a:gd name="T1" fmla="*/ 6 h 6"/>
              <a:gd name="T2" fmla="*/ 30 w 60"/>
              <a:gd name="T3" fmla="*/ 0 h 6"/>
              <a:gd name="T4" fmla="*/ 60 w 60"/>
              <a:gd name="T5" fmla="*/ 0 h 6"/>
            </a:gdLst>
            <a:ahLst/>
            <a:cxnLst>
              <a:cxn ang="0">
                <a:pos x="T0" y="T1"/>
              </a:cxn>
              <a:cxn ang="0">
                <a:pos x="T2" y="T3"/>
              </a:cxn>
              <a:cxn ang="0">
                <a:pos x="T4" y="T5"/>
              </a:cxn>
            </a:cxnLst>
            <a:rect l="0" t="0" r="r" b="b"/>
            <a:pathLst>
              <a:path w="60" h="6">
                <a:moveTo>
                  <a:pt x="0" y="6"/>
                </a:moveTo>
                <a:lnTo>
                  <a:pt x="30" y="0"/>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51" name="Freeform 263"/>
          <p:cNvSpPr>
            <a:spLocks/>
          </p:cNvSpPr>
          <p:nvPr/>
        </p:nvSpPr>
        <p:spPr bwMode="auto">
          <a:xfrm>
            <a:off x="3822700" y="5334000"/>
            <a:ext cx="79375" cy="7938"/>
          </a:xfrm>
          <a:custGeom>
            <a:avLst/>
            <a:gdLst>
              <a:gd name="T0" fmla="*/ 0 w 60"/>
              <a:gd name="T1" fmla="*/ 0 h 6"/>
              <a:gd name="T2" fmla="*/ 30 w 60"/>
              <a:gd name="T3" fmla="*/ 0 h 6"/>
              <a:gd name="T4" fmla="*/ 60 w 60"/>
              <a:gd name="T5" fmla="*/ 6 h 6"/>
            </a:gdLst>
            <a:ahLst/>
            <a:cxnLst>
              <a:cxn ang="0">
                <a:pos x="T0" y="T1"/>
              </a:cxn>
              <a:cxn ang="0">
                <a:pos x="T2" y="T3"/>
              </a:cxn>
              <a:cxn ang="0">
                <a:pos x="T4" y="T5"/>
              </a:cxn>
            </a:cxnLst>
            <a:rect l="0" t="0" r="r" b="b"/>
            <a:pathLst>
              <a:path w="60" h="6">
                <a:moveTo>
                  <a:pt x="0" y="0"/>
                </a:moveTo>
                <a:lnTo>
                  <a:pt x="30" y="0"/>
                </a:lnTo>
                <a:lnTo>
                  <a:pt x="60" y="6"/>
                </a:lnTo>
              </a:path>
            </a:pathLst>
          </a:custGeom>
          <a:solidFill>
            <a:srgbClr val="FFFFCC">
              <a:alpha val="50000"/>
            </a:srgbClr>
          </a:solidFill>
          <a:ln w="34925">
            <a:solidFill>
              <a:srgbClr val="FF6600"/>
            </a:solidFill>
            <a:round/>
            <a:headEnd/>
            <a:tailEnd/>
          </a:ln>
        </p:spPr>
        <p:txBody>
          <a:bodyPr/>
          <a:lstStyle/>
          <a:p>
            <a:endParaRPr lang="he-IL"/>
          </a:p>
        </p:txBody>
      </p:sp>
      <p:sp>
        <p:nvSpPr>
          <p:cNvPr id="114952" name="Freeform 264"/>
          <p:cNvSpPr>
            <a:spLocks/>
          </p:cNvSpPr>
          <p:nvPr/>
        </p:nvSpPr>
        <p:spPr bwMode="auto">
          <a:xfrm>
            <a:off x="3902075" y="5334000"/>
            <a:ext cx="80963" cy="7938"/>
          </a:xfrm>
          <a:custGeom>
            <a:avLst/>
            <a:gdLst>
              <a:gd name="T0" fmla="*/ 0 w 59"/>
              <a:gd name="T1" fmla="*/ 6 h 6"/>
              <a:gd name="T2" fmla="*/ 29 w 59"/>
              <a:gd name="T3" fmla="*/ 0 h 6"/>
              <a:gd name="T4" fmla="*/ 59 w 59"/>
              <a:gd name="T5" fmla="*/ 0 h 6"/>
            </a:gdLst>
            <a:ahLst/>
            <a:cxnLst>
              <a:cxn ang="0">
                <a:pos x="T0" y="T1"/>
              </a:cxn>
              <a:cxn ang="0">
                <a:pos x="T2" y="T3"/>
              </a:cxn>
              <a:cxn ang="0">
                <a:pos x="T4" y="T5"/>
              </a:cxn>
            </a:cxnLst>
            <a:rect l="0" t="0" r="r" b="b"/>
            <a:pathLst>
              <a:path w="59" h="6">
                <a:moveTo>
                  <a:pt x="0" y="6"/>
                </a:moveTo>
                <a:lnTo>
                  <a:pt x="29" y="0"/>
                </a:lnTo>
                <a:lnTo>
                  <a:pt x="59" y="0"/>
                </a:lnTo>
              </a:path>
            </a:pathLst>
          </a:custGeom>
          <a:solidFill>
            <a:srgbClr val="FFFFCC">
              <a:alpha val="50000"/>
            </a:srgbClr>
          </a:solidFill>
          <a:ln w="34925">
            <a:solidFill>
              <a:srgbClr val="FF6600"/>
            </a:solidFill>
            <a:round/>
            <a:headEnd/>
            <a:tailEnd/>
          </a:ln>
        </p:spPr>
        <p:txBody>
          <a:bodyPr/>
          <a:lstStyle/>
          <a:p>
            <a:endParaRPr lang="he-IL"/>
          </a:p>
        </p:txBody>
      </p:sp>
      <p:sp>
        <p:nvSpPr>
          <p:cNvPr id="114953" name="Freeform 265"/>
          <p:cNvSpPr>
            <a:spLocks/>
          </p:cNvSpPr>
          <p:nvPr/>
        </p:nvSpPr>
        <p:spPr bwMode="auto">
          <a:xfrm>
            <a:off x="3983038" y="5334000"/>
            <a:ext cx="79375" cy="7938"/>
          </a:xfrm>
          <a:custGeom>
            <a:avLst/>
            <a:gdLst>
              <a:gd name="T0" fmla="*/ 0 w 60"/>
              <a:gd name="T1" fmla="*/ 0 h 6"/>
              <a:gd name="T2" fmla="*/ 30 w 60"/>
              <a:gd name="T3" fmla="*/ 0 h 6"/>
              <a:gd name="T4" fmla="*/ 60 w 60"/>
              <a:gd name="T5" fmla="*/ 6 h 6"/>
            </a:gdLst>
            <a:ahLst/>
            <a:cxnLst>
              <a:cxn ang="0">
                <a:pos x="T0" y="T1"/>
              </a:cxn>
              <a:cxn ang="0">
                <a:pos x="T2" y="T3"/>
              </a:cxn>
              <a:cxn ang="0">
                <a:pos x="T4" y="T5"/>
              </a:cxn>
            </a:cxnLst>
            <a:rect l="0" t="0" r="r" b="b"/>
            <a:pathLst>
              <a:path w="60" h="6">
                <a:moveTo>
                  <a:pt x="0" y="0"/>
                </a:moveTo>
                <a:lnTo>
                  <a:pt x="30" y="0"/>
                </a:lnTo>
                <a:lnTo>
                  <a:pt x="60" y="6"/>
                </a:lnTo>
              </a:path>
            </a:pathLst>
          </a:custGeom>
          <a:solidFill>
            <a:srgbClr val="FFFFCC">
              <a:alpha val="50000"/>
            </a:srgbClr>
          </a:solidFill>
          <a:ln w="34925">
            <a:solidFill>
              <a:srgbClr val="FF6600"/>
            </a:solidFill>
            <a:round/>
            <a:headEnd/>
            <a:tailEnd/>
          </a:ln>
        </p:spPr>
        <p:txBody>
          <a:bodyPr/>
          <a:lstStyle/>
          <a:p>
            <a:endParaRPr lang="he-IL"/>
          </a:p>
        </p:txBody>
      </p:sp>
      <p:sp>
        <p:nvSpPr>
          <p:cNvPr id="114954" name="Line 266"/>
          <p:cNvSpPr>
            <a:spLocks noChangeShapeType="1"/>
          </p:cNvSpPr>
          <p:nvPr/>
        </p:nvSpPr>
        <p:spPr bwMode="auto">
          <a:xfrm>
            <a:off x="4062413" y="5341938"/>
            <a:ext cx="82550" cy="1587"/>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55" name="Freeform 267"/>
          <p:cNvSpPr>
            <a:spLocks/>
          </p:cNvSpPr>
          <p:nvPr/>
        </p:nvSpPr>
        <p:spPr bwMode="auto">
          <a:xfrm>
            <a:off x="4144963" y="5334000"/>
            <a:ext cx="79375" cy="7938"/>
          </a:xfrm>
          <a:custGeom>
            <a:avLst/>
            <a:gdLst>
              <a:gd name="T0" fmla="*/ 0 w 59"/>
              <a:gd name="T1" fmla="*/ 6 h 6"/>
              <a:gd name="T2" fmla="*/ 30 w 59"/>
              <a:gd name="T3" fmla="*/ 0 h 6"/>
              <a:gd name="T4" fmla="*/ 59 w 59"/>
              <a:gd name="T5" fmla="*/ 0 h 6"/>
            </a:gdLst>
            <a:ahLst/>
            <a:cxnLst>
              <a:cxn ang="0">
                <a:pos x="T0" y="T1"/>
              </a:cxn>
              <a:cxn ang="0">
                <a:pos x="T2" y="T3"/>
              </a:cxn>
              <a:cxn ang="0">
                <a:pos x="T4" y="T5"/>
              </a:cxn>
            </a:cxnLst>
            <a:rect l="0" t="0" r="r" b="b"/>
            <a:pathLst>
              <a:path w="59" h="6">
                <a:moveTo>
                  <a:pt x="0" y="6"/>
                </a:moveTo>
                <a:lnTo>
                  <a:pt x="30" y="0"/>
                </a:lnTo>
                <a:lnTo>
                  <a:pt x="59" y="0"/>
                </a:lnTo>
              </a:path>
            </a:pathLst>
          </a:custGeom>
          <a:solidFill>
            <a:srgbClr val="FFFFCC">
              <a:alpha val="50000"/>
            </a:srgbClr>
          </a:solidFill>
          <a:ln w="34925">
            <a:solidFill>
              <a:srgbClr val="FF6600"/>
            </a:solidFill>
            <a:round/>
            <a:headEnd/>
            <a:tailEnd/>
          </a:ln>
        </p:spPr>
        <p:txBody>
          <a:bodyPr/>
          <a:lstStyle/>
          <a:p>
            <a:endParaRPr lang="he-IL"/>
          </a:p>
        </p:txBody>
      </p:sp>
      <p:sp>
        <p:nvSpPr>
          <p:cNvPr id="114956" name="Freeform 268"/>
          <p:cNvSpPr>
            <a:spLocks/>
          </p:cNvSpPr>
          <p:nvPr/>
        </p:nvSpPr>
        <p:spPr bwMode="auto">
          <a:xfrm>
            <a:off x="4224338" y="5334000"/>
            <a:ext cx="80962" cy="7938"/>
          </a:xfrm>
          <a:custGeom>
            <a:avLst/>
            <a:gdLst>
              <a:gd name="T0" fmla="*/ 0 w 60"/>
              <a:gd name="T1" fmla="*/ 0 h 6"/>
              <a:gd name="T2" fmla="*/ 30 w 60"/>
              <a:gd name="T3" fmla="*/ 0 h 6"/>
              <a:gd name="T4" fmla="*/ 60 w 60"/>
              <a:gd name="T5" fmla="*/ 6 h 6"/>
            </a:gdLst>
            <a:ahLst/>
            <a:cxnLst>
              <a:cxn ang="0">
                <a:pos x="T0" y="T1"/>
              </a:cxn>
              <a:cxn ang="0">
                <a:pos x="T2" y="T3"/>
              </a:cxn>
              <a:cxn ang="0">
                <a:pos x="T4" y="T5"/>
              </a:cxn>
            </a:cxnLst>
            <a:rect l="0" t="0" r="r" b="b"/>
            <a:pathLst>
              <a:path w="60" h="6">
                <a:moveTo>
                  <a:pt x="0" y="0"/>
                </a:moveTo>
                <a:lnTo>
                  <a:pt x="30" y="0"/>
                </a:lnTo>
                <a:lnTo>
                  <a:pt x="60" y="6"/>
                </a:lnTo>
              </a:path>
            </a:pathLst>
          </a:custGeom>
          <a:solidFill>
            <a:srgbClr val="FFFFCC">
              <a:alpha val="50000"/>
            </a:srgbClr>
          </a:solidFill>
          <a:ln w="34925">
            <a:solidFill>
              <a:srgbClr val="FF6600"/>
            </a:solidFill>
            <a:round/>
            <a:headEnd/>
            <a:tailEnd/>
          </a:ln>
        </p:spPr>
        <p:txBody>
          <a:bodyPr/>
          <a:lstStyle/>
          <a:p>
            <a:endParaRPr lang="he-IL"/>
          </a:p>
        </p:txBody>
      </p:sp>
      <p:sp>
        <p:nvSpPr>
          <p:cNvPr id="114957" name="Line 269"/>
          <p:cNvSpPr>
            <a:spLocks noChangeShapeType="1"/>
          </p:cNvSpPr>
          <p:nvPr/>
        </p:nvSpPr>
        <p:spPr bwMode="auto">
          <a:xfrm>
            <a:off x="4305300" y="5341938"/>
            <a:ext cx="80963" cy="1587"/>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58" name="Freeform 270"/>
          <p:cNvSpPr>
            <a:spLocks/>
          </p:cNvSpPr>
          <p:nvPr/>
        </p:nvSpPr>
        <p:spPr bwMode="auto">
          <a:xfrm>
            <a:off x="4386263" y="5334000"/>
            <a:ext cx="80962" cy="7938"/>
          </a:xfrm>
          <a:custGeom>
            <a:avLst/>
            <a:gdLst>
              <a:gd name="T0" fmla="*/ 0 w 60"/>
              <a:gd name="T1" fmla="*/ 6 h 6"/>
              <a:gd name="T2" fmla="*/ 30 w 60"/>
              <a:gd name="T3" fmla="*/ 0 h 6"/>
              <a:gd name="T4" fmla="*/ 60 w 60"/>
              <a:gd name="T5" fmla="*/ 0 h 6"/>
            </a:gdLst>
            <a:ahLst/>
            <a:cxnLst>
              <a:cxn ang="0">
                <a:pos x="T0" y="T1"/>
              </a:cxn>
              <a:cxn ang="0">
                <a:pos x="T2" y="T3"/>
              </a:cxn>
              <a:cxn ang="0">
                <a:pos x="T4" y="T5"/>
              </a:cxn>
            </a:cxnLst>
            <a:rect l="0" t="0" r="r" b="b"/>
            <a:pathLst>
              <a:path w="60" h="6">
                <a:moveTo>
                  <a:pt x="0" y="6"/>
                </a:moveTo>
                <a:lnTo>
                  <a:pt x="30" y="0"/>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59" name="Line 271"/>
          <p:cNvSpPr>
            <a:spLocks noChangeShapeType="1"/>
          </p:cNvSpPr>
          <p:nvPr/>
        </p:nvSpPr>
        <p:spPr bwMode="auto">
          <a:xfrm>
            <a:off x="4467225" y="5334000"/>
            <a:ext cx="79375" cy="1588"/>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60" name="Freeform 272"/>
          <p:cNvSpPr>
            <a:spLocks/>
          </p:cNvSpPr>
          <p:nvPr/>
        </p:nvSpPr>
        <p:spPr bwMode="auto">
          <a:xfrm>
            <a:off x="4546600" y="5334000"/>
            <a:ext cx="80963" cy="7938"/>
          </a:xfrm>
          <a:custGeom>
            <a:avLst/>
            <a:gdLst>
              <a:gd name="T0" fmla="*/ 0 w 60"/>
              <a:gd name="T1" fmla="*/ 0 h 6"/>
              <a:gd name="T2" fmla="*/ 30 w 60"/>
              <a:gd name="T3" fmla="*/ 6 h 6"/>
              <a:gd name="T4" fmla="*/ 60 w 60"/>
              <a:gd name="T5" fmla="*/ 6 h 6"/>
            </a:gdLst>
            <a:ahLst/>
            <a:cxnLst>
              <a:cxn ang="0">
                <a:pos x="T0" y="T1"/>
              </a:cxn>
              <a:cxn ang="0">
                <a:pos x="T2" y="T3"/>
              </a:cxn>
              <a:cxn ang="0">
                <a:pos x="T4" y="T5"/>
              </a:cxn>
            </a:cxnLst>
            <a:rect l="0" t="0" r="r" b="b"/>
            <a:pathLst>
              <a:path w="60" h="6">
                <a:moveTo>
                  <a:pt x="0" y="0"/>
                </a:moveTo>
                <a:lnTo>
                  <a:pt x="30" y="6"/>
                </a:lnTo>
                <a:lnTo>
                  <a:pt x="60" y="6"/>
                </a:lnTo>
              </a:path>
            </a:pathLst>
          </a:custGeom>
          <a:solidFill>
            <a:srgbClr val="FFFFCC">
              <a:alpha val="50000"/>
            </a:srgbClr>
          </a:solidFill>
          <a:ln w="34925">
            <a:solidFill>
              <a:srgbClr val="FF6600"/>
            </a:solidFill>
            <a:round/>
            <a:headEnd/>
            <a:tailEnd/>
          </a:ln>
        </p:spPr>
        <p:txBody>
          <a:bodyPr/>
          <a:lstStyle/>
          <a:p>
            <a:endParaRPr lang="he-IL"/>
          </a:p>
        </p:txBody>
      </p:sp>
      <p:sp>
        <p:nvSpPr>
          <p:cNvPr id="114961" name="Freeform 273"/>
          <p:cNvSpPr>
            <a:spLocks/>
          </p:cNvSpPr>
          <p:nvPr/>
        </p:nvSpPr>
        <p:spPr bwMode="auto">
          <a:xfrm>
            <a:off x="4627563" y="5324475"/>
            <a:ext cx="80962" cy="17463"/>
          </a:xfrm>
          <a:custGeom>
            <a:avLst/>
            <a:gdLst>
              <a:gd name="T0" fmla="*/ 0 w 60"/>
              <a:gd name="T1" fmla="*/ 12 h 12"/>
              <a:gd name="T2" fmla="*/ 30 w 60"/>
              <a:gd name="T3" fmla="*/ 6 h 12"/>
              <a:gd name="T4" fmla="*/ 60 w 60"/>
              <a:gd name="T5" fmla="*/ 0 h 12"/>
            </a:gdLst>
            <a:ahLst/>
            <a:cxnLst>
              <a:cxn ang="0">
                <a:pos x="T0" y="T1"/>
              </a:cxn>
              <a:cxn ang="0">
                <a:pos x="T2" y="T3"/>
              </a:cxn>
              <a:cxn ang="0">
                <a:pos x="T4" y="T5"/>
              </a:cxn>
            </a:cxnLst>
            <a:rect l="0" t="0" r="r" b="b"/>
            <a:pathLst>
              <a:path w="60" h="12">
                <a:moveTo>
                  <a:pt x="0" y="12"/>
                </a:moveTo>
                <a:lnTo>
                  <a:pt x="30" y="6"/>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62" name="Freeform 274"/>
          <p:cNvSpPr>
            <a:spLocks/>
          </p:cNvSpPr>
          <p:nvPr/>
        </p:nvSpPr>
        <p:spPr bwMode="auto">
          <a:xfrm>
            <a:off x="4708525" y="5324475"/>
            <a:ext cx="80963" cy="17463"/>
          </a:xfrm>
          <a:custGeom>
            <a:avLst/>
            <a:gdLst>
              <a:gd name="T0" fmla="*/ 0 w 60"/>
              <a:gd name="T1" fmla="*/ 0 h 12"/>
              <a:gd name="T2" fmla="*/ 30 w 60"/>
              <a:gd name="T3" fmla="*/ 6 h 12"/>
              <a:gd name="T4" fmla="*/ 60 w 60"/>
              <a:gd name="T5" fmla="*/ 12 h 12"/>
            </a:gdLst>
            <a:ahLst/>
            <a:cxnLst>
              <a:cxn ang="0">
                <a:pos x="T0" y="T1"/>
              </a:cxn>
              <a:cxn ang="0">
                <a:pos x="T2" y="T3"/>
              </a:cxn>
              <a:cxn ang="0">
                <a:pos x="T4" y="T5"/>
              </a:cxn>
            </a:cxnLst>
            <a:rect l="0" t="0" r="r" b="b"/>
            <a:pathLst>
              <a:path w="60" h="12">
                <a:moveTo>
                  <a:pt x="0" y="0"/>
                </a:moveTo>
                <a:lnTo>
                  <a:pt x="30" y="6"/>
                </a:lnTo>
                <a:lnTo>
                  <a:pt x="60" y="12"/>
                </a:lnTo>
              </a:path>
            </a:pathLst>
          </a:custGeom>
          <a:solidFill>
            <a:srgbClr val="FFFFCC">
              <a:alpha val="50000"/>
            </a:srgbClr>
          </a:solidFill>
          <a:ln w="34925">
            <a:solidFill>
              <a:srgbClr val="FF6600"/>
            </a:solidFill>
            <a:round/>
            <a:headEnd/>
            <a:tailEnd/>
          </a:ln>
        </p:spPr>
        <p:txBody>
          <a:bodyPr/>
          <a:lstStyle/>
          <a:p>
            <a:endParaRPr lang="he-IL"/>
          </a:p>
        </p:txBody>
      </p:sp>
      <p:sp>
        <p:nvSpPr>
          <p:cNvPr id="114963" name="Freeform 275"/>
          <p:cNvSpPr>
            <a:spLocks/>
          </p:cNvSpPr>
          <p:nvPr/>
        </p:nvSpPr>
        <p:spPr bwMode="auto">
          <a:xfrm>
            <a:off x="4789488" y="5341938"/>
            <a:ext cx="79375" cy="1587"/>
          </a:xfrm>
          <a:custGeom>
            <a:avLst/>
            <a:gdLst>
              <a:gd name="T0" fmla="*/ 0 w 59"/>
              <a:gd name="T1" fmla="*/ 29 w 59"/>
              <a:gd name="T2" fmla="*/ 59 w 59"/>
            </a:gdLst>
            <a:ahLst/>
            <a:cxnLst>
              <a:cxn ang="0">
                <a:pos x="T0" y="0"/>
              </a:cxn>
              <a:cxn ang="0">
                <a:pos x="T1" y="0"/>
              </a:cxn>
              <a:cxn ang="0">
                <a:pos x="T2" y="0"/>
              </a:cxn>
            </a:cxnLst>
            <a:rect l="0" t="0" r="r" b="b"/>
            <a:pathLst>
              <a:path w="59">
                <a:moveTo>
                  <a:pt x="0" y="0"/>
                </a:moveTo>
                <a:lnTo>
                  <a:pt x="29" y="0"/>
                </a:lnTo>
                <a:lnTo>
                  <a:pt x="59" y="0"/>
                </a:lnTo>
              </a:path>
            </a:pathLst>
          </a:custGeom>
          <a:solidFill>
            <a:srgbClr val="FFFFCC">
              <a:alpha val="50000"/>
            </a:srgbClr>
          </a:solidFill>
          <a:ln w="34925">
            <a:solidFill>
              <a:srgbClr val="FF6600"/>
            </a:solidFill>
            <a:round/>
            <a:headEnd/>
            <a:tailEnd/>
          </a:ln>
        </p:spPr>
        <p:txBody>
          <a:bodyPr/>
          <a:lstStyle/>
          <a:p>
            <a:endParaRPr lang="he-IL"/>
          </a:p>
        </p:txBody>
      </p:sp>
      <p:sp>
        <p:nvSpPr>
          <p:cNvPr id="114964" name="Line 276"/>
          <p:cNvSpPr>
            <a:spLocks noChangeShapeType="1"/>
          </p:cNvSpPr>
          <p:nvPr/>
        </p:nvSpPr>
        <p:spPr bwMode="auto">
          <a:xfrm>
            <a:off x="4868863" y="5341938"/>
            <a:ext cx="80962" cy="1587"/>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65" name="Freeform 277"/>
          <p:cNvSpPr>
            <a:spLocks/>
          </p:cNvSpPr>
          <p:nvPr/>
        </p:nvSpPr>
        <p:spPr bwMode="auto">
          <a:xfrm>
            <a:off x="4949825" y="5341938"/>
            <a:ext cx="80963" cy="7937"/>
          </a:xfrm>
          <a:custGeom>
            <a:avLst/>
            <a:gdLst>
              <a:gd name="T0" fmla="*/ 0 w 60"/>
              <a:gd name="T1" fmla="*/ 0 h 6"/>
              <a:gd name="T2" fmla="*/ 30 w 60"/>
              <a:gd name="T3" fmla="*/ 6 h 6"/>
              <a:gd name="T4" fmla="*/ 60 w 60"/>
              <a:gd name="T5" fmla="*/ 6 h 6"/>
            </a:gdLst>
            <a:ahLst/>
            <a:cxnLst>
              <a:cxn ang="0">
                <a:pos x="T0" y="T1"/>
              </a:cxn>
              <a:cxn ang="0">
                <a:pos x="T2" y="T3"/>
              </a:cxn>
              <a:cxn ang="0">
                <a:pos x="T4" y="T5"/>
              </a:cxn>
            </a:cxnLst>
            <a:rect l="0" t="0" r="r" b="b"/>
            <a:pathLst>
              <a:path w="60" h="6">
                <a:moveTo>
                  <a:pt x="0" y="0"/>
                </a:moveTo>
                <a:lnTo>
                  <a:pt x="30" y="6"/>
                </a:lnTo>
                <a:lnTo>
                  <a:pt x="60" y="6"/>
                </a:lnTo>
              </a:path>
            </a:pathLst>
          </a:custGeom>
          <a:solidFill>
            <a:srgbClr val="FFFFCC">
              <a:alpha val="50000"/>
            </a:srgbClr>
          </a:solidFill>
          <a:ln w="34925">
            <a:solidFill>
              <a:srgbClr val="FF6600"/>
            </a:solidFill>
            <a:round/>
            <a:headEnd/>
            <a:tailEnd/>
          </a:ln>
        </p:spPr>
        <p:txBody>
          <a:bodyPr/>
          <a:lstStyle/>
          <a:p>
            <a:endParaRPr lang="he-IL"/>
          </a:p>
        </p:txBody>
      </p:sp>
      <p:sp>
        <p:nvSpPr>
          <p:cNvPr id="114966" name="Freeform 278"/>
          <p:cNvSpPr>
            <a:spLocks/>
          </p:cNvSpPr>
          <p:nvPr/>
        </p:nvSpPr>
        <p:spPr bwMode="auto">
          <a:xfrm>
            <a:off x="5030788" y="5341938"/>
            <a:ext cx="80962" cy="7937"/>
          </a:xfrm>
          <a:custGeom>
            <a:avLst/>
            <a:gdLst>
              <a:gd name="T0" fmla="*/ 0 w 60"/>
              <a:gd name="T1" fmla="*/ 6 h 6"/>
              <a:gd name="T2" fmla="*/ 30 w 60"/>
              <a:gd name="T3" fmla="*/ 6 h 6"/>
              <a:gd name="T4" fmla="*/ 60 w 60"/>
              <a:gd name="T5" fmla="*/ 0 h 6"/>
            </a:gdLst>
            <a:ahLst/>
            <a:cxnLst>
              <a:cxn ang="0">
                <a:pos x="T0" y="T1"/>
              </a:cxn>
              <a:cxn ang="0">
                <a:pos x="T2" y="T3"/>
              </a:cxn>
              <a:cxn ang="0">
                <a:pos x="T4" y="T5"/>
              </a:cxn>
            </a:cxnLst>
            <a:rect l="0" t="0" r="r" b="b"/>
            <a:pathLst>
              <a:path w="60" h="6">
                <a:moveTo>
                  <a:pt x="0" y="6"/>
                </a:moveTo>
                <a:lnTo>
                  <a:pt x="30" y="6"/>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67" name="Freeform 279"/>
          <p:cNvSpPr>
            <a:spLocks/>
          </p:cNvSpPr>
          <p:nvPr/>
        </p:nvSpPr>
        <p:spPr bwMode="auto">
          <a:xfrm>
            <a:off x="5111750" y="5334000"/>
            <a:ext cx="79375" cy="7938"/>
          </a:xfrm>
          <a:custGeom>
            <a:avLst/>
            <a:gdLst>
              <a:gd name="T0" fmla="*/ 0 w 59"/>
              <a:gd name="T1" fmla="*/ 6 h 6"/>
              <a:gd name="T2" fmla="*/ 29 w 59"/>
              <a:gd name="T3" fmla="*/ 0 h 6"/>
              <a:gd name="T4" fmla="*/ 59 w 59"/>
              <a:gd name="T5" fmla="*/ 0 h 6"/>
            </a:gdLst>
            <a:ahLst/>
            <a:cxnLst>
              <a:cxn ang="0">
                <a:pos x="T0" y="T1"/>
              </a:cxn>
              <a:cxn ang="0">
                <a:pos x="T2" y="T3"/>
              </a:cxn>
              <a:cxn ang="0">
                <a:pos x="T4" y="T5"/>
              </a:cxn>
            </a:cxnLst>
            <a:rect l="0" t="0" r="r" b="b"/>
            <a:pathLst>
              <a:path w="59" h="6">
                <a:moveTo>
                  <a:pt x="0" y="6"/>
                </a:moveTo>
                <a:lnTo>
                  <a:pt x="29" y="0"/>
                </a:lnTo>
                <a:lnTo>
                  <a:pt x="59" y="0"/>
                </a:lnTo>
              </a:path>
            </a:pathLst>
          </a:custGeom>
          <a:solidFill>
            <a:srgbClr val="FFFFCC">
              <a:alpha val="50000"/>
            </a:srgbClr>
          </a:solidFill>
          <a:ln w="34925">
            <a:solidFill>
              <a:srgbClr val="FF6600"/>
            </a:solidFill>
            <a:round/>
            <a:headEnd/>
            <a:tailEnd/>
          </a:ln>
        </p:spPr>
        <p:txBody>
          <a:bodyPr/>
          <a:lstStyle/>
          <a:p>
            <a:endParaRPr lang="he-IL"/>
          </a:p>
        </p:txBody>
      </p:sp>
      <p:sp>
        <p:nvSpPr>
          <p:cNvPr id="114968" name="Freeform 280"/>
          <p:cNvSpPr>
            <a:spLocks/>
          </p:cNvSpPr>
          <p:nvPr/>
        </p:nvSpPr>
        <p:spPr bwMode="auto">
          <a:xfrm>
            <a:off x="5191125" y="5334000"/>
            <a:ext cx="80963" cy="7938"/>
          </a:xfrm>
          <a:custGeom>
            <a:avLst/>
            <a:gdLst>
              <a:gd name="T0" fmla="*/ 0 w 60"/>
              <a:gd name="T1" fmla="*/ 0 h 6"/>
              <a:gd name="T2" fmla="*/ 30 w 60"/>
              <a:gd name="T3" fmla="*/ 0 h 6"/>
              <a:gd name="T4" fmla="*/ 60 w 60"/>
              <a:gd name="T5" fmla="*/ 6 h 6"/>
            </a:gdLst>
            <a:ahLst/>
            <a:cxnLst>
              <a:cxn ang="0">
                <a:pos x="T0" y="T1"/>
              </a:cxn>
              <a:cxn ang="0">
                <a:pos x="T2" y="T3"/>
              </a:cxn>
              <a:cxn ang="0">
                <a:pos x="T4" y="T5"/>
              </a:cxn>
            </a:cxnLst>
            <a:rect l="0" t="0" r="r" b="b"/>
            <a:pathLst>
              <a:path w="60" h="6">
                <a:moveTo>
                  <a:pt x="0" y="0"/>
                </a:moveTo>
                <a:lnTo>
                  <a:pt x="30" y="0"/>
                </a:lnTo>
                <a:lnTo>
                  <a:pt x="60" y="6"/>
                </a:lnTo>
              </a:path>
            </a:pathLst>
          </a:custGeom>
          <a:solidFill>
            <a:srgbClr val="FFFFCC">
              <a:alpha val="50000"/>
            </a:srgbClr>
          </a:solidFill>
          <a:ln w="34925">
            <a:solidFill>
              <a:srgbClr val="FF6600"/>
            </a:solidFill>
            <a:round/>
            <a:headEnd/>
            <a:tailEnd/>
          </a:ln>
        </p:spPr>
        <p:txBody>
          <a:bodyPr/>
          <a:lstStyle/>
          <a:p>
            <a:endParaRPr lang="he-IL"/>
          </a:p>
        </p:txBody>
      </p:sp>
      <p:sp>
        <p:nvSpPr>
          <p:cNvPr id="114969" name="Freeform 281"/>
          <p:cNvSpPr>
            <a:spLocks/>
          </p:cNvSpPr>
          <p:nvPr/>
        </p:nvSpPr>
        <p:spPr bwMode="auto">
          <a:xfrm>
            <a:off x="5272088" y="5334000"/>
            <a:ext cx="80962" cy="7938"/>
          </a:xfrm>
          <a:custGeom>
            <a:avLst/>
            <a:gdLst>
              <a:gd name="T0" fmla="*/ 0 w 60"/>
              <a:gd name="T1" fmla="*/ 6 h 6"/>
              <a:gd name="T2" fmla="*/ 30 w 60"/>
              <a:gd name="T3" fmla="*/ 0 h 6"/>
              <a:gd name="T4" fmla="*/ 60 w 60"/>
              <a:gd name="T5" fmla="*/ 0 h 6"/>
            </a:gdLst>
            <a:ahLst/>
            <a:cxnLst>
              <a:cxn ang="0">
                <a:pos x="T0" y="T1"/>
              </a:cxn>
              <a:cxn ang="0">
                <a:pos x="T2" y="T3"/>
              </a:cxn>
              <a:cxn ang="0">
                <a:pos x="T4" y="T5"/>
              </a:cxn>
            </a:cxnLst>
            <a:rect l="0" t="0" r="r" b="b"/>
            <a:pathLst>
              <a:path w="60" h="6">
                <a:moveTo>
                  <a:pt x="0" y="6"/>
                </a:moveTo>
                <a:lnTo>
                  <a:pt x="30" y="0"/>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70" name="Freeform 282"/>
          <p:cNvSpPr>
            <a:spLocks/>
          </p:cNvSpPr>
          <p:nvPr/>
        </p:nvSpPr>
        <p:spPr bwMode="auto">
          <a:xfrm>
            <a:off x="5353050" y="5334000"/>
            <a:ext cx="80963" cy="7938"/>
          </a:xfrm>
          <a:custGeom>
            <a:avLst/>
            <a:gdLst>
              <a:gd name="T0" fmla="*/ 0 w 59"/>
              <a:gd name="T1" fmla="*/ 0 h 6"/>
              <a:gd name="T2" fmla="*/ 30 w 59"/>
              <a:gd name="T3" fmla="*/ 0 h 6"/>
              <a:gd name="T4" fmla="*/ 59 w 59"/>
              <a:gd name="T5" fmla="*/ 6 h 6"/>
            </a:gdLst>
            <a:ahLst/>
            <a:cxnLst>
              <a:cxn ang="0">
                <a:pos x="T0" y="T1"/>
              </a:cxn>
              <a:cxn ang="0">
                <a:pos x="T2" y="T3"/>
              </a:cxn>
              <a:cxn ang="0">
                <a:pos x="T4" y="T5"/>
              </a:cxn>
            </a:cxnLst>
            <a:rect l="0" t="0" r="r" b="b"/>
            <a:pathLst>
              <a:path w="59" h="6">
                <a:moveTo>
                  <a:pt x="0" y="0"/>
                </a:moveTo>
                <a:lnTo>
                  <a:pt x="30" y="0"/>
                </a:lnTo>
                <a:lnTo>
                  <a:pt x="59" y="6"/>
                </a:lnTo>
              </a:path>
            </a:pathLst>
          </a:custGeom>
          <a:solidFill>
            <a:srgbClr val="FFFFCC">
              <a:alpha val="50000"/>
            </a:srgbClr>
          </a:solidFill>
          <a:ln w="34925">
            <a:solidFill>
              <a:srgbClr val="FF6600"/>
            </a:solidFill>
            <a:round/>
            <a:headEnd/>
            <a:tailEnd/>
          </a:ln>
        </p:spPr>
        <p:txBody>
          <a:bodyPr/>
          <a:lstStyle/>
          <a:p>
            <a:endParaRPr lang="he-IL"/>
          </a:p>
        </p:txBody>
      </p:sp>
      <p:sp>
        <p:nvSpPr>
          <p:cNvPr id="114971" name="Line 283"/>
          <p:cNvSpPr>
            <a:spLocks noChangeShapeType="1"/>
          </p:cNvSpPr>
          <p:nvPr/>
        </p:nvSpPr>
        <p:spPr bwMode="auto">
          <a:xfrm>
            <a:off x="5434013" y="5341938"/>
            <a:ext cx="79375" cy="1587"/>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72" name="Freeform 284"/>
          <p:cNvSpPr>
            <a:spLocks/>
          </p:cNvSpPr>
          <p:nvPr/>
        </p:nvSpPr>
        <p:spPr bwMode="auto">
          <a:xfrm>
            <a:off x="5513388" y="5324475"/>
            <a:ext cx="82550" cy="17463"/>
          </a:xfrm>
          <a:custGeom>
            <a:avLst/>
            <a:gdLst>
              <a:gd name="T0" fmla="*/ 0 w 60"/>
              <a:gd name="T1" fmla="*/ 12 h 12"/>
              <a:gd name="T2" fmla="*/ 30 w 60"/>
              <a:gd name="T3" fmla="*/ 6 h 12"/>
              <a:gd name="T4" fmla="*/ 60 w 60"/>
              <a:gd name="T5" fmla="*/ 0 h 12"/>
            </a:gdLst>
            <a:ahLst/>
            <a:cxnLst>
              <a:cxn ang="0">
                <a:pos x="T0" y="T1"/>
              </a:cxn>
              <a:cxn ang="0">
                <a:pos x="T2" y="T3"/>
              </a:cxn>
              <a:cxn ang="0">
                <a:pos x="T4" y="T5"/>
              </a:cxn>
            </a:cxnLst>
            <a:rect l="0" t="0" r="r" b="b"/>
            <a:pathLst>
              <a:path w="60" h="12">
                <a:moveTo>
                  <a:pt x="0" y="12"/>
                </a:moveTo>
                <a:lnTo>
                  <a:pt x="30" y="6"/>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73" name="Freeform 285"/>
          <p:cNvSpPr>
            <a:spLocks/>
          </p:cNvSpPr>
          <p:nvPr/>
        </p:nvSpPr>
        <p:spPr bwMode="auto">
          <a:xfrm>
            <a:off x="5595938" y="5324475"/>
            <a:ext cx="79375" cy="9525"/>
          </a:xfrm>
          <a:custGeom>
            <a:avLst/>
            <a:gdLst>
              <a:gd name="T0" fmla="*/ 0 w 60"/>
              <a:gd name="T1" fmla="*/ 0 h 6"/>
              <a:gd name="T2" fmla="*/ 30 w 60"/>
              <a:gd name="T3" fmla="*/ 0 h 6"/>
              <a:gd name="T4" fmla="*/ 60 w 60"/>
              <a:gd name="T5" fmla="*/ 6 h 6"/>
            </a:gdLst>
            <a:ahLst/>
            <a:cxnLst>
              <a:cxn ang="0">
                <a:pos x="T0" y="T1"/>
              </a:cxn>
              <a:cxn ang="0">
                <a:pos x="T2" y="T3"/>
              </a:cxn>
              <a:cxn ang="0">
                <a:pos x="T4" y="T5"/>
              </a:cxn>
            </a:cxnLst>
            <a:rect l="0" t="0" r="r" b="b"/>
            <a:pathLst>
              <a:path w="60" h="6">
                <a:moveTo>
                  <a:pt x="0" y="0"/>
                </a:moveTo>
                <a:lnTo>
                  <a:pt x="30" y="0"/>
                </a:lnTo>
                <a:lnTo>
                  <a:pt x="60" y="6"/>
                </a:lnTo>
              </a:path>
            </a:pathLst>
          </a:custGeom>
          <a:solidFill>
            <a:srgbClr val="FFFFCC">
              <a:alpha val="50000"/>
            </a:srgbClr>
          </a:solidFill>
          <a:ln w="34925">
            <a:solidFill>
              <a:srgbClr val="FF6600"/>
            </a:solidFill>
            <a:round/>
            <a:headEnd/>
            <a:tailEnd/>
          </a:ln>
        </p:spPr>
        <p:txBody>
          <a:bodyPr/>
          <a:lstStyle/>
          <a:p>
            <a:endParaRPr lang="he-IL"/>
          </a:p>
        </p:txBody>
      </p:sp>
      <p:sp>
        <p:nvSpPr>
          <p:cNvPr id="114974" name="Line 286"/>
          <p:cNvSpPr>
            <a:spLocks noChangeShapeType="1"/>
          </p:cNvSpPr>
          <p:nvPr/>
        </p:nvSpPr>
        <p:spPr bwMode="auto">
          <a:xfrm>
            <a:off x="5675313" y="5334000"/>
            <a:ext cx="80962" cy="1588"/>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75" name="Freeform 287"/>
          <p:cNvSpPr>
            <a:spLocks/>
          </p:cNvSpPr>
          <p:nvPr/>
        </p:nvSpPr>
        <p:spPr bwMode="auto">
          <a:xfrm>
            <a:off x="5756275" y="5334000"/>
            <a:ext cx="79375" cy="7938"/>
          </a:xfrm>
          <a:custGeom>
            <a:avLst/>
            <a:gdLst>
              <a:gd name="T0" fmla="*/ 0 w 60"/>
              <a:gd name="T1" fmla="*/ 0 h 6"/>
              <a:gd name="T2" fmla="*/ 30 w 60"/>
              <a:gd name="T3" fmla="*/ 0 h 6"/>
              <a:gd name="T4" fmla="*/ 60 w 60"/>
              <a:gd name="T5" fmla="*/ 6 h 6"/>
            </a:gdLst>
            <a:ahLst/>
            <a:cxnLst>
              <a:cxn ang="0">
                <a:pos x="T0" y="T1"/>
              </a:cxn>
              <a:cxn ang="0">
                <a:pos x="T2" y="T3"/>
              </a:cxn>
              <a:cxn ang="0">
                <a:pos x="T4" y="T5"/>
              </a:cxn>
            </a:cxnLst>
            <a:rect l="0" t="0" r="r" b="b"/>
            <a:pathLst>
              <a:path w="60" h="6">
                <a:moveTo>
                  <a:pt x="0" y="0"/>
                </a:moveTo>
                <a:lnTo>
                  <a:pt x="30" y="0"/>
                </a:lnTo>
                <a:lnTo>
                  <a:pt x="60" y="6"/>
                </a:lnTo>
              </a:path>
            </a:pathLst>
          </a:custGeom>
          <a:solidFill>
            <a:srgbClr val="FFFFCC">
              <a:alpha val="50000"/>
            </a:srgbClr>
          </a:solidFill>
          <a:ln w="34925">
            <a:solidFill>
              <a:srgbClr val="FF6600"/>
            </a:solidFill>
            <a:round/>
            <a:headEnd/>
            <a:tailEnd/>
          </a:ln>
        </p:spPr>
        <p:txBody>
          <a:bodyPr/>
          <a:lstStyle/>
          <a:p>
            <a:endParaRPr lang="he-IL"/>
          </a:p>
        </p:txBody>
      </p:sp>
      <p:sp>
        <p:nvSpPr>
          <p:cNvPr id="114976" name="Line 288"/>
          <p:cNvSpPr>
            <a:spLocks noChangeShapeType="1"/>
          </p:cNvSpPr>
          <p:nvPr/>
        </p:nvSpPr>
        <p:spPr bwMode="auto">
          <a:xfrm>
            <a:off x="5835650" y="5341938"/>
            <a:ext cx="82550" cy="1587"/>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77" name="Freeform 289"/>
          <p:cNvSpPr>
            <a:spLocks/>
          </p:cNvSpPr>
          <p:nvPr/>
        </p:nvSpPr>
        <p:spPr bwMode="auto">
          <a:xfrm>
            <a:off x="5918200" y="5334000"/>
            <a:ext cx="79375" cy="7938"/>
          </a:xfrm>
          <a:custGeom>
            <a:avLst/>
            <a:gdLst>
              <a:gd name="T0" fmla="*/ 0 w 60"/>
              <a:gd name="T1" fmla="*/ 6 h 6"/>
              <a:gd name="T2" fmla="*/ 30 w 60"/>
              <a:gd name="T3" fmla="*/ 0 h 6"/>
              <a:gd name="T4" fmla="*/ 60 w 60"/>
              <a:gd name="T5" fmla="*/ 0 h 6"/>
            </a:gdLst>
            <a:ahLst/>
            <a:cxnLst>
              <a:cxn ang="0">
                <a:pos x="T0" y="T1"/>
              </a:cxn>
              <a:cxn ang="0">
                <a:pos x="T2" y="T3"/>
              </a:cxn>
              <a:cxn ang="0">
                <a:pos x="T4" y="T5"/>
              </a:cxn>
            </a:cxnLst>
            <a:rect l="0" t="0" r="r" b="b"/>
            <a:pathLst>
              <a:path w="60" h="6">
                <a:moveTo>
                  <a:pt x="0" y="6"/>
                </a:moveTo>
                <a:lnTo>
                  <a:pt x="30" y="0"/>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78" name="Freeform 290"/>
          <p:cNvSpPr>
            <a:spLocks/>
          </p:cNvSpPr>
          <p:nvPr/>
        </p:nvSpPr>
        <p:spPr bwMode="auto">
          <a:xfrm>
            <a:off x="5997575" y="5334000"/>
            <a:ext cx="80963" cy="7938"/>
          </a:xfrm>
          <a:custGeom>
            <a:avLst/>
            <a:gdLst>
              <a:gd name="T0" fmla="*/ 0 w 59"/>
              <a:gd name="T1" fmla="*/ 0 h 6"/>
              <a:gd name="T2" fmla="*/ 29 w 59"/>
              <a:gd name="T3" fmla="*/ 0 h 6"/>
              <a:gd name="T4" fmla="*/ 59 w 59"/>
              <a:gd name="T5" fmla="*/ 6 h 6"/>
            </a:gdLst>
            <a:ahLst/>
            <a:cxnLst>
              <a:cxn ang="0">
                <a:pos x="T0" y="T1"/>
              </a:cxn>
              <a:cxn ang="0">
                <a:pos x="T2" y="T3"/>
              </a:cxn>
              <a:cxn ang="0">
                <a:pos x="T4" y="T5"/>
              </a:cxn>
            </a:cxnLst>
            <a:rect l="0" t="0" r="r" b="b"/>
            <a:pathLst>
              <a:path w="59" h="6">
                <a:moveTo>
                  <a:pt x="0" y="0"/>
                </a:moveTo>
                <a:lnTo>
                  <a:pt x="29" y="0"/>
                </a:lnTo>
                <a:lnTo>
                  <a:pt x="59" y="6"/>
                </a:lnTo>
              </a:path>
            </a:pathLst>
          </a:custGeom>
          <a:solidFill>
            <a:srgbClr val="FFFFCC">
              <a:alpha val="50000"/>
            </a:srgbClr>
          </a:solidFill>
          <a:ln w="34925">
            <a:solidFill>
              <a:srgbClr val="FF6600"/>
            </a:solidFill>
            <a:round/>
            <a:headEnd/>
            <a:tailEnd/>
          </a:ln>
        </p:spPr>
        <p:txBody>
          <a:bodyPr/>
          <a:lstStyle/>
          <a:p>
            <a:endParaRPr lang="he-IL"/>
          </a:p>
        </p:txBody>
      </p:sp>
      <p:sp>
        <p:nvSpPr>
          <p:cNvPr id="114979" name="Line 291"/>
          <p:cNvSpPr>
            <a:spLocks noChangeShapeType="1"/>
          </p:cNvSpPr>
          <p:nvPr/>
        </p:nvSpPr>
        <p:spPr bwMode="auto">
          <a:xfrm>
            <a:off x="6078538" y="5341938"/>
            <a:ext cx="79375" cy="1587"/>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80" name="Line 292"/>
          <p:cNvSpPr>
            <a:spLocks noChangeShapeType="1"/>
          </p:cNvSpPr>
          <p:nvPr/>
        </p:nvSpPr>
        <p:spPr bwMode="auto">
          <a:xfrm flipV="1">
            <a:off x="6157913" y="5334000"/>
            <a:ext cx="82550" cy="7938"/>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81" name="Line 293"/>
          <p:cNvSpPr>
            <a:spLocks noChangeShapeType="1"/>
          </p:cNvSpPr>
          <p:nvPr/>
        </p:nvSpPr>
        <p:spPr bwMode="auto">
          <a:xfrm flipV="1">
            <a:off x="6240463" y="5324475"/>
            <a:ext cx="79375" cy="9525"/>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82" name="Line 294"/>
          <p:cNvSpPr>
            <a:spLocks noChangeShapeType="1"/>
          </p:cNvSpPr>
          <p:nvPr/>
        </p:nvSpPr>
        <p:spPr bwMode="auto">
          <a:xfrm>
            <a:off x="6319838" y="5324475"/>
            <a:ext cx="71437" cy="1588"/>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83" name="Freeform 295"/>
          <p:cNvSpPr>
            <a:spLocks/>
          </p:cNvSpPr>
          <p:nvPr/>
        </p:nvSpPr>
        <p:spPr bwMode="auto">
          <a:xfrm>
            <a:off x="6391275" y="5324475"/>
            <a:ext cx="79375" cy="1588"/>
          </a:xfrm>
          <a:custGeom>
            <a:avLst/>
            <a:gdLst>
              <a:gd name="T0" fmla="*/ 0 w 60"/>
              <a:gd name="T1" fmla="*/ 30 w 60"/>
              <a:gd name="T2" fmla="*/ 60 w 60"/>
            </a:gdLst>
            <a:ahLst/>
            <a:cxnLst>
              <a:cxn ang="0">
                <a:pos x="T0" y="0"/>
              </a:cxn>
              <a:cxn ang="0">
                <a:pos x="T1" y="0"/>
              </a:cxn>
              <a:cxn ang="0">
                <a:pos x="T2" y="0"/>
              </a:cxn>
            </a:cxnLst>
            <a:rect l="0" t="0" r="r" b="b"/>
            <a:pathLst>
              <a:path w="60">
                <a:moveTo>
                  <a:pt x="0" y="0"/>
                </a:moveTo>
                <a:lnTo>
                  <a:pt x="30" y="0"/>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84" name="Freeform 296"/>
          <p:cNvSpPr>
            <a:spLocks/>
          </p:cNvSpPr>
          <p:nvPr/>
        </p:nvSpPr>
        <p:spPr bwMode="auto">
          <a:xfrm>
            <a:off x="6470650" y="5324475"/>
            <a:ext cx="80963" cy="17463"/>
          </a:xfrm>
          <a:custGeom>
            <a:avLst/>
            <a:gdLst>
              <a:gd name="T0" fmla="*/ 0 w 59"/>
              <a:gd name="T1" fmla="*/ 0 h 12"/>
              <a:gd name="T2" fmla="*/ 29 w 59"/>
              <a:gd name="T3" fmla="*/ 6 h 12"/>
              <a:gd name="T4" fmla="*/ 59 w 59"/>
              <a:gd name="T5" fmla="*/ 12 h 12"/>
            </a:gdLst>
            <a:ahLst/>
            <a:cxnLst>
              <a:cxn ang="0">
                <a:pos x="T0" y="T1"/>
              </a:cxn>
              <a:cxn ang="0">
                <a:pos x="T2" y="T3"/>
              </a:cxn>
              <a:cxn ang="0">
                <a:pos x="T4" y="T5"/>
              </a:cxn>
            </a:cxnLst>
            <a:rect l="0" t="0" r="r" b="b"/>
            <a:pathLst>
              <a:path w="59" h="12">
                <a:moveTo>
                  <a:pt x="0" y="0"/>
                </a:moveTo>
                <a:lnTo>
                  <a:pt x="29" y="6"/>
                </a:lnTo>
                <a:lnTo>
                  <a:pt x="59" y="12"/>
                </a:lnTo>
              </a:path>
            </a:pathLst>
          </a:custGeom>
          <a:solidFill>
            <a:srgbClr val="FFFFCC">
              <a:alpha val="50000"/>
            </a:srgbClr>
          </a:solidFill>
          <a:ln w="34925">
            <a:solidFill>
              <a:srgbClr val="FF6600"/>
            </a:solidFill>
            <a:round/>
            <a:headEnd/>
            <a:tailEnd/>
          </a:ln>
        </p:spPr>
        <p:txBody>
          <a:bodyPr/>
          <a:lstStyle/>
          <a:p>
            <a:endParaRPr lang="he-IL"/>
          </a:p>
        </p:txBody>
      </p:sp>
      <p:sp>
        <p:nvSpPr>
          <p:cNvPr id="114985" name="Freeform 297"/>
          <p:cNvSpPr>
            <a:spLocks/>
          </p:cNvSpPr>
          <p:nvPr/>
        </p:nvSpPr>
        <p:spPr bwMode="auto">
          <a:xfrm>
            <a:off x="6551613" y="5341938"/>
            <a:ext cx="80962" cy="1587"/>
          </a:xfrm>
          <a:custGeom>
            <a:avLst/>
            <a:gdLst>
              <a:gd name="T0" fmla="*/ 0 w 60"/>
              <a:gd name="T1" fmla="*/ 30 w 60"/>
              <a:gd name="T2" fmla="*/ 60 w 60"/>
            </a:gdLst>
            <a:ahLst/>
            <a:cxnLst>
              <a:cxn ang="0">
                <a:pos x="T0" y="0"/>
              </a:cxn>
              <a:cxn ang="0">
                <a:pos x="T1" y="0"/>
              </a:cxn>
              <a:cxn ang="0">
                <a:pos x="T2" y="0"/>
              </a:cxn>
            </a:cxnLst>
            <a:rect l="0" t="0" r="r" b="b"/>
            <a:pathLst>
              <a:path w="60">
                <a:moveTo>
                  <a:pt x="0" y="0"/>
                </a:moveTo>
                <a:lnTo>
                  <a:pt x="30" y="0"/>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86" name="Line 298"/>
          <p:cNvSpPr>
            <a:spLocks noChangeShapeType="1"/>
          </p:cNvSpPr>
          <p:nvPr/>
        </p:nvSpPr>
        <p:spPr bwMode="auto">
          <a:xfrm>
            <a:off x="6632575" y="5341938"/>
            <a:ext cx="80963" cy="1587"/>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87" name="Freeform 299"/>
          <p:cNvSpPr>
            <a:spLocks/>
          </p:cNvSpPr>
          <p:nvPr/>
        </p:nvSpPr>
        <p:spPr bwMode="auto">
          <a:xfrm>
            <a:off x="6713538" y="5334000"/>
            <a:ext cx="79375" cy="7938"/>
          </a:xfrm>
          <a:custGeom>
            <a:avLst/>
            <a:gdLst>
              <a:gd name="T0" fmla="*/ 0 w 59"/>
              <a:gd name="T1" fmla="*/ 6 h 6"/>
              <a:gd name="T2" fmla="*/ 30 w 59"/>
              <a:gd name="T3" fmla="*/ 0 h 6"/>
              <a:gd name="T4" fmla="*/ 59 w 59"/>
              <a:gd name="T5" fmla="*/ 0 h 6"/>
            </a:gdLst>
            <a:ahLst/>
            <a:cxnLst>
              <a:cxn ang="0">
                <a:pos x="T0" y="T1"/>
              </a:cxn>
              <a:cxn ang="0">
                <a:pos x="T2" y="T3"/>
              </a:cxn>
              <a:cxn ang="0">
                <a:pos x="T4" y="T5"/>
              </a:cxn>
            </a:cxnLst>
            <a:rect l="0" t="0" r="r" b="b"/>
            <a:pathLst>
              <a:path w="59" h="6">
                <a:moveTo>
                  <a:pt x="0" y="6"/>
                </a:moveTo>
                <a:lnTo>
                  <a:pt x="30" y="0"/>
                </a:lnTo>
                <a:lnTo>
                  <a:pt x="59" y="0"/>
                </a:lnTo>
              </a:path>
            </a:pathLst>
          </a:custGeom>
          <a:solidFill>
            <a:srgbClr val="FFFFCC">
              <a:alpha val="50000"/>
            </a:srgbClr>
          </a:solidFill>
          <a:ln w="34925">
            <a:solidFill>
              <a:srgbClr val="FF6600"/>
            </a:solidFill>
            <a:round/>
            <a:headEnd/>
            <a:tailEnd/>
          </a:ln>
        </p:spPr>
        <p:txBody>
          <a:bodyPr/>
          <a:lstStyle/>
          <a:p>
            <a:endParaRPr lang="he-IL"/>
          </a:p>
        </p:txBody>
      </p:sp>
      <p:sp>
        <p:nvSpPr>
          <p:cNvPr id="114988" name="Freeform 300"/>
          <p:cNvSpPr>
            <a:spLocks/>
          </p:cNvSpPr>
          <p:nvPr/>
        </p:nvSpPr>
        <p:spPr bwMode="auto">
          <a:xfrm>
            <a:off x="6792913" y="5334000"/>
            <a:ext cx="80962" cy="7938"/>
          </a:xfrm>
          <a:custGeom>
            <a:avLst/>
            <a:gdLst>
              <a:gd name="T0" fmla="*/ 0 w 60"/>
              <a:gd name="T1" fmla="*/ 0 h 6"/>
              <a:gd name="T2" fmla="*/ 30 w 60"/>
              <a:gd name="T3" fmla="*/ 6 h 6"/>
              <a:gd name="T4" fmla="*/ 45 w 60"/>
              <a:gd name="T5" fmla="*/ 6 h 6"/>
              <a:gd name="T6" fmla="*/ 60 w 60"/>
              <a:gd name="T7" fmla="*/ 6 h 6"/>
            </a:gdLst>
            <a:ahLst/>
            <a:cxnLst>
              <a:cxn ang="0">
                <a:pos x="T0" y="T1"/>
              </a:cxn>
              <a:cxn ang="0">
                <a:pos x="T2" y="T3"/>
              </a:cxn>
              <a:cxn ang="0">
                <a:pos x="T4" y="T5"/>
              </a:cxn>
              <a:cxn ang="0">
                <a:pos x="T6" y="T7"/>
              </a:cxn>
            </a:cxnLst>
            <a:rect l="0" t="0" r="r" b="b"/>
            <a:pathLst>
              <a:path w="60" h="6">
                <a:moveTo>
                  <a:pt x="0" y="0"/>
                </a:moveTo>
                <a:lnTo>
                  <a:pt x="30" y="6"/>
                </a:lnTo>
                <a:lnTo>
                  <a:pt x="45" y="6"/>
                </a:lnTo>
                <a:lnTo>
                  <a:pt x="60" y="6"/>
                </a:lnTo>
              </a:path>
            </a:pathLst>
          </a:custGeom>
          <a:solidFill>
            <a:srgbClr val="FFFFCC">
              <a:alpha val="50000"/>
            </a:srgbClr>
          </a:solidFill>
          <a:ln w="34925">
            <a:solidFill>
              <a:srgbClr val="FF6600"/>
            </a:solidFill>
            <a:round/>
            <a:headEnd/>
            <a:tailEnd/>
          </a:ln>
        </p:spPr>
        <p:txBody>
          <a:bodyPr/>
          <a:lstStyle/>
          <a:p>
            <a:endParaRPr lang="he-IL"/>
          </a:p>
        </p:txBody>
      </p:sp>
      <p:sp>
        <p:nvSpPr>
          <p:cNvPr id="114989" name="Freeform 301"/>
          <p:cNvSpPr>
            <a:spLocks/>
          </p:cNvSpPr>
          <p:nvPr/>
        </p:nvSpPr>
        <p:spPr bwMode="auto">
          <a:xfrm>
            <a:off x="6873875" y="5284788"/>
            <a:ext cx="80963" cy="57150"/>
          </a:xfrm>
          <a:custGeom>
            <a:avLst/>
            <a:gdLst>
              <a:gd name="T0" fmla="*/ 0 w 60"/>
              <a:gd name="T1" fmla="*/ 42 h 42"/>
              <a:gd name="T2" fmla="*/ 15 w 60"/>
              <a:gd name="T3" fmla="*/ 36 h 42"/>
              <a:gd name="T4" fmla="*/ 30 w 60"/>
              <a:gd name="T5" fmla="*/ 24 h 42"/>
              <a:gd name="T6" fmla="*/ 45 w 60"/>
              <a:gd name="T7" fmla="*/ 12 h 42"/>
              <a:gd name="T8" fmla="*/ 60 w 60"/>
              <a:gd name="T9" fmla="*/ 0 h 42"/>
            </a:gdLst>
            <a:ahLst/>
            <a:cxnLst>
              <a:cxn ang="0">
                <a:pos x="T0" y="T1"/>
              </a:cxn>
              <a:cxn ang="0">
                <a:pos x="T2" y="T3"/>
              </a:cxn>
              <a:cxn ang="0">
                <a:pos x="T4" y="T5"/>
              </a:cxn>
              <a:cxn ang="0">
                <a:pos x="T6" y="T7"/>
              </a:cxn>
              <a:cxn ang="0">
                <a:pos x="T8" y="T9"/>
              </a:cxn>
            </a:cxnLst>
            <a:rect l="0" t="0" r="r" b="b"/>
            <a:pathLst>
              <a:path w="60" h="42">
                <a:moveTo>
                  <a:pt x="0" y="42"/>
                </a:moveTo>
                <a:lnTo>
                  <a:pt x="15" y="36"/>
                </a:lnTo>
                <a:lnTo>
                  <a:pt x="30" y="24"/>
                </a:lnTo>
                <a:lnTo>
                  <a:pt x="45" y="12"/>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90" name="Freeform 302"/>
          <p:cNvSpPr>
            <a:spLocks/>
          </p:cNvSpPr>
          <p:nvPr/>
        </p:nvSpPr>
        <p:spPr bwMode="auto">
          <a:xfrm>
            <a:off x="6954838" y="5253038"/>
            <a:ext cx="80962" cy="31750"/>
          </a:xfrm>
          <a:custGeom>
            <a:avLst/>
            <a:gdLst>
              <a:gd name="T0" fmla="*/ 0 w 60"/>
              <a:gd name="T1" fmla="*/ 24 h 24"/>
              <a:gd name="T2" fmla="*/ 30 w 60"/>
              <a:gd name="T3" fmla="*/ 12 h 24"/>
              <a:gd name="T4" fmla="*/ 60 w 60"/>
              <a:gd name="T5" fmla="*/ 0 h 24"/>
            </a:gdLst>
            <a:ahLst/>
            <a:cxnLst>
              <a:cxn ang="0">
                <a:pos x="T0" y="T1"/>
              </a:cxn>
              <a:cxn ang="0">
                <a:pos x="T2" y="T3"/>
              </a:cxn>
              <a:cxn ang="0">
                <a:pos x="T4" y="T5"/>
              </a:cxn>
            </a:cxnLst>
            <a:rect l="0" t="0" r="r" b="b"/>
            <a:pathLst>
              <a:path w="60" h="24">
                <a:moveTo>
                  <a:pt x="0" y="24"/>
                </a:moveTo>
                <a:lnTo>
                  <a:pt x="30" y="12"/>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91" name="Freeform 303"/>
          <p:cNvSpPr>
            <a:spLocks/>
          </p:cNvSpPr>
          <p:nvPr/>
        </p:nvSpPr>
        <p:spPr bwMode="auto">
          <a:xfrm>
            <a:off x="7035800" y="5219700"/>
            <a:ext cx="79375" cy="33338"/>
          </a:xfrm>
          <a:custGeom>
            <a:avLst/>
            <a:gdLst>
              <a:gd name="T0" fmla="*/ 0 w 59"/>
              <a:gd name="T1" fmla="*/ 24 h 24"/>
              <a:gd name="T2" fmla="*/ 30 w 59"/>
              <a:gd name="T3" fmla="*/ 18 h 24"/>
              <a:gd name="T4" fmla="*/ 44 w 59"/>
              <a:gd name="T5" fmla="*/ 12 h 24"/>
              <a:gd name="T6" fmla="*/ 59 w 59"/>
              <a:gd name="T7" fmla="*/ 0 h 24"/>
            </a:gdLst>
            <a:ahLst/>
            <a:cxnLst>
              <a:cxn ang="0">
                <a:pos x="T0" y="T1"/>
              </a:cxn>
              <a:cxn ang="0">
                <a:pos x="T2" y="T3"/>
              </a:cxn>
              <a:cxn ang="0">
                <a:pos x="T4" y="T5"/>
              </a:cxn>
              <a:cxn ang="0">
                <a:pos x="T6" y="T7"/>
              </a:cxn>
            </a:cxnLst>
            <a:rect l="0" t="0" r="r" b="b"/>
            <a:pathLst>
              <a:path w="59" h="24">
                <a:moveTo>
                  <a:pt x="0" y="24"/>
                </a:moveTo>
                <a:lnTo>
                  <a:pt x="30" y="18"/>
                </a:lnTo>
                <a:lnTo>
                  <a:pt x="44" y="12"/>
                </a:lnTo>
                <a:lnTo>
                  <a:pt x="59" y="0"/>
                </a:lnTo>
              </a:path>
            </a:pathLst>
          </a:custGeom>
          <a:solidFill>
            <a:srgbClr val="FFFFCC">
              <a:alpha val="50000"/>
            </a:srgbClr>
          </a:solidFill>
          <a:ln w="34925">
            <a:solidFill>
              <a:srgbClr val="FF6600"/>
            </a:solidFill>
            <a:round/>
            <a:headEnd/>
            <a:tailEnd/>
          </a:ln>
        </p:spPr>
        <p:txBody>
          <a:bodyPr/>
          <a:lstStyle/>
          <a:p>
            <a:endParaRPr lang="he-IL"/>
          </a:p>
        </p:txBody>
      </p:sp>
      <p:sp>
        <p:nvSpPr>
          <p:cNvPr id="114992" name="Freeform 304"/>
          <p:cNvSpPr>
            <a:spLocks/>
          </p:cNvSpPr>
          <p:nvPr/>
        </p:nvSpPr>
        <p:spPr bwMode="auto">
          <a:xfrm>
            <a:off x="7115175" y="5095875"/>
            <a:ext cx="80963" cy="123825"/>
          </a:xfrm>
          <a:custGeom>
            <a:avLst/>
            <a:gdLst>
              <a:gd name="T0" fmla="*/ 0 w 60"/>
              <a:gd name="T1" fmla="*/ 91 h 91"/>
              <a:gd name="T2" fmla="*/ 15 w 60"/>
              <a:gd name="T3" fmla="*/ 73 h 91"/>
              <a:gd name="T4" fmla="*/ 30 w 60"/>
              <a:gd name="T5" fmla="*/ 48 h 91"/>
              <a:gd name="T6" fmla="*/ 45 w 60"/>
              <a:gd name="T7" fmla="*/ 24 h 91"/>
              <a:gd name="T8" fmla="*/ 60 w 60"/>
              <a:gd name="T9" fmla="*/ 0 h 91"/>
            </a:gdLst>
            <a:ahLst/>
            <a:cxnLst>
              <a:cxn ang="0">
                <a:pos x="T0" y="T1"/>
              </a:cxn>
              <a:cxn ang="0">
                <a:pos x="T2" y="T3"/>
              </a:cxn>
              <a:cxn ang="0">
                <a:pos x="T4" y="T5"/>
              </a:cxn>
              <a:cxn ang="0">
                <a:pos x="T6" y="T7"/>
              </a:cxn>
              <a:cxn ang="0">
                <a:pos x="T8" y="T9"/>
              </a:cxn>
            </a:cxnLst>
            <a:rect l="0" t="0" r="r" b="b"/>
            <a:pathLst>
              <a:path w="60" h="91">
                <a:moveTo>
                  <a:pt x="0" y="91"/>
                </a:moveTo>
                <a:lnTo>
                  <a:pt x="15" y="73"/>
                </a:lnTo>
                <a:lnTo>
                  <a:pt x="30" y="48"/>
                </a:lnTo>
                <a:lnTo>
                  <a:pt x="45" y="24"/>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93" name="Freeform 305"/>
          <p:cNvSpPr>
            <a:spLocks/>
          </p:cNvSpPr>
          <p:nvPr/>
        </p:nvSpPr>
        <p:spPr bwMode="auto">
          <a:xfrm>
            <a:off x="7196138" y="4989513"/>
            <a:ext cx="80962" cy="106362"/>
          </a:xfrm>
          <a:custGeom>
            <a:avLst/>
            <a:gdLst>
              <a:gd name="T0" fmla="*/ 0 w 60"/>
              <a:gd name="T1" fmla="*/ 78 h 78"/>
              <a:gd name="T2" fmla="*/ 30 w 60"/>
              <a:gd name="T3" fmla="*/ 36 h 78"/>
              <a:gd name="T4" fmla="*/ 60 w 60"/>
              <a:gd name="T5" fmla="*/ 0 h 78"/>
            </a:gdLst>
            <a:ahLst/>
            <a:cxnLst>
              <a:cxn ang="0">
                <a:pos x="T0" y="T1"/>
              </a:cxn>
              <a:cxn ang="0">
                <a:pos x="T2" y="T3"/>
              </a:cxn>
              <a:cxn ang="0">
                <a:pos x="T4" y="T5"/>
              </a:cxn>
            </a:cxnLst>
            <a:rect l="0" t="0" r="r" b="b"/>
            <a:pathLst>
              <a:path w="60" h="78">
                <a:moveTo>
                  <a:pt x="0" y="78"/>
                </a:moveTo>
                <a:lnTo>
                  <a:pt x="30" y="36"/>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94" name="Line 306"/>
          <p:cNvSpPr>
            <a:spLocks noChangeShapeType="1"/>
          </p:cNvSpPr>
          <p:nvPr/>
        </p:nvSpPr>
        <p:spPr bwMode="auto">
          <a:xfrm flipV="1">
            <a:off x="7277100" y="4883150"/>
            <a:ext cx="80963" cy="106363"/>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95" name="Freeform 307"/>
          <p:cNvSpPr>
            <a:spLocks/>
          </p:cNvSpPr>
          <p:nvPr/>
        </p:nvSpPr>
        <p:spPr bwMode="auto">
          <a:xfrm>
            <a:off x="7358063" y="4768850"/>
            <a:ext cx="79375" cy="114300"/>
          </a:xfrm>
          <a:custGeom>
            <a:avLst/>
            <a:gdLst>
              <a:gd name="T0" fmla="*/ 0 w 59"/>
              <a:gd name="T1" fmla="*/ 84 h 84"/>
              <a:gd name="T2" fmla="*/ 29 w 59"/>
              <a:gd name="T3" fmla="*/ 42 h 84"/>
              <a:gd name="T4" fmla="*/ 59 w 59"/>
              <a:gd name="T5" fmla="*/ 0 h 84"/>
            </a:gdLst>
            <a:ahLst/>
            <a:cxnLst>
              <a:cxn ang="0">
                <a:pos x="T0" y="T1"/>
              </a:cxn>
              <a:cxn ang="0">
                <a:pos x="T2" y="T3"/>
              </a:cxn>
              <a:cxn ang="0">
                <a:pos x="T4" y="T5"/>
              </a:cxn>
            </a:cxnLst>
            <a:rect l="0" t="0" r="r" b="b"/>
            <a:pathLst>
              <a:path w="59" h="84">
                <a:moveTo>
                  <a:pt x="0" y="84"/>
                </a:moveTo>
                <a:lnTo>
                  <a:pt x="29" y="42"/>
                </a:lnTo>
                <a:lnTo>
                  <a:pt x="59" y="0"/>
                </a:lnTo>
              </a:path>
            </a:pathLst>
          </a:custGeom>
          <a:solidFill>
            <a:srgbClr val="FFFFCC">
              <a:alpha val="50000"/>
            </a:srgbClr>
          </a:solidFill>
          <a:ln w="34925">
            <a:solidFill>
              <a:srgbClr val="FF6600"/>
            </a:solidFill>
            <a:round/>
            <a:headEnd/>
            <a:tailEnd/>
          </a:ln>
        </p:spPr>
        <p:txBody>
          <a:bodyPr/>
          <a:lstStyle/>
          <a:p>
            <a:endParaRPr lang="he-IL"/>
          </a:p>
        </p:txBody>
      </p:sp>
      <p:sp>
        <p:nvSpPr>
          <p:cNvPr id="114996" name="Freeform 308"/>
          <p:cNvSpPr>
            <a:spLocks/>
          </p:cNvSpPr>
          <p:nvPr/>
        </p:nvSpPr>
        <p:spPr bwMode="auto">
          <a:xfrm>
            <a:off x="7437438" y="4678363"/>
            <a:ext cx="80962" cy="90487"/>
          </a:xfrm>
          <a:custGeom>
            <a:avLst/>
            <a:gdLst>
              <a:gd name="T0" fmla="*/ 0 w 60"/>
              <a:gd name="T1" fmla="*/ 66 h 66"/>
              <a:gd name="T2" fmla="*/ 30 w 60"/>
              <a:gd name="T3" fmla="*/ 30 h 66"/>
              <a:gd name="T4" fmla="*/ 60 w 60"/>
              <a:gd name="T5" fmla="*/ 0 h 66"/>
            </a:gdLst>
            <a:ahLst/>
            <a:cxnLst>
              <a:cxn ang="0">
                <a:pos x="T0" y="T1"/>
              </a:cxn>
              <a:cxn ang="0">
                <a:pos x="T2" y="T3"/>
              </a:cxn>
              <a:cxn ang="0">
                <a:pos x="T4" y="T5"/>
              </a:cxn>
            </a:cxnLst>
            <a:rect l="0" t="0" r="r" b="b"/>
            <a:pathLst>
              <a:path w="60" h="66">
                <a:moveTo>
                  <a:pt x="0" y="66"/>
                </a:moveTo>
                <a:lnTo>
                  <a:pt x="30" y="30"/>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97" name="Line 309"/>
          <p:cNvSpPr>
            <a:spLocks noChangeShapeType="1"/>
          </p:cNvSpPr>
          <p:nvPr/>
        </p:nvSpPr>
        <p:spPr bwMode="auto">
          <a:xfrm flipV="1">
            <a:off x="7518400" y="4573588"/>
            <a:ext cx="80963" cy="104775"/>
          </a:xfrm>
          <a:prstGeom prst="line">
            <a:avLst/>
          </a:prstGeom>
          <a:noFill/>
          <a:ln w="34925">
            <a:solidFill>
              <a:srgbClr val="FF66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4998" name="Freeform 310"/>
          <p:cNvSpPr>
            <a:spLocks/>
          </p:cNvSpPr>
          <p:nvPr/>
        </p:nvSpPr>
        <p:spPr bwMode="auto">
          <a:xfrm>
            <a:off x="7599363" y="4457700"/>
            <a:ext cx="80962" cy="115888"/>
          </a:xfrm>
          <a:custGeom>
            <a:avLst/>
            <a:gdLst>
              <a:gd name="T0" fmla="*/ 0 w 60"/>
              <a:gd name="T1" fmla="*/ 85 h 85"/>
              <a:gd name="T2" fmla="*/ 30 w 60"/>
              <a:gd name="T3" fmla="*/ 42 h 85"/>
              <a:gd name="T4" fmla="*/ 45 w 60"/>
              <a:gd name="T5" fmla="*/ 18 h 85"/>
              <a:gd name="T6" fmla="*/ 60 w 60"/>
              <a:gd name="T7" fmla="*/ 0 h 85"/>
            </a:gdLst>
            <a:ahLst/>
            <a:cxnLst>
              <a:cxn ang="0">
                <a:pos x="T0" y="T1"/>
              </a:cxn>
              <a:cxn ang="0">
                <a:pos x="T2" y="T3"/>
              </a:cxn>
              <a:cxn ang="0">
                <a:pos x="T4" y="T5"/>
              </a:cxn>
              <a:cxn ang="0">
                <a:pos x="T6" y="T7"/>
              </a:cxn>
            </a:cxnLst>
            <a:rect l="0" t="0" r="r" b="b"/>
            <a:pathLst>
              <a:path w="60" h="85">
                <a:moveTo>
                  <a:pt x="0" y="85"/>
                </a:moveTo>
                <a:lnTo>
                  <a:pt x="30" y="42"/>
                </a:lnTo>
                <a:lnTo>
                  <a:pt x="45" y="18"/>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4999" name="Freeform 311"/>
          <p:cNvSpPr>
            <a:spLocks/>
          </p:cNvSpPr>
          <p:nvPr/>
        </p:nvSpPr>
        <p:spPr bwMode="auto">
          <a:xfrm>
            <a:off x="7680325" y="4392613"/>
            <a:ext cx="79375" cy="65087"/>
          </a:xfrm>
          <a:custGeom>
            <a:avLst/>
            <a:gdLst>
              <a:gd name="T0" fmla="*/ 0 w 59"/>
              <a:gd name="T1" fmla="*/ 48 h 48"/>
              <a:gd name="T2" fmla="*/ 14 w 59"/>
              <a:gd name="T3" fmla="*/ 36 h 48"/>
              <a:gd name="T4" fmla="*/ 29 w 59"/>
              <a:gd name="T5" fmla="*/ 24 h 48"/>
              <a:gd name="T6" fmla="*/ 44 w 59"/>
              <a:gd name="T7" fmla="*/ 12 h 48"/>
              <a:gd name="T8" fmla="*/ 59 w 59"/>
              <a:gd name="T9" fmla="*/ 0 h 48"/>
            </a:gdLst>
            <a:ahLst/>
            <a:cxnLst>
              <a:cxn ang="0">
                <a:pos x="T0" y="T1"/>
              </a:cxn>
              <a:cxn ang="0">
                <a:pos x="T2" y="T3"/>
              </a:cxn>
              <a:cxn ang="0">
                <a:pos x="T4" y="T5"/>
              </a:cxn>
              <a:cxn ang="0">
                <a:pos x="T6" y="T7"/>
              </a:cxn>
              <a:cxn ang="0">
                <a:pos x="T8" y="T9"/>
              </a:cxn>
            </a:cxnLst>
            <a:rect l="0" t="0" r="r" b="b"/>
            <a:pathLst>
              <a:path w="59" h="48">
                <a:moveTo>
                  <a:pt x="0" y="48"/>
                </a:moveTo>
                <a:lnTo>
                  <a:pt x="14" y="36"/>
                </a:lnTo>
                <a:lnTo>
                  <a:pt x="29" y="24"/>
                </a:lnTo>
                <a:lnTo>
                  <a:pt x="44" y="12"/>
                </a:lnTo>
                <a:lnTo>
                  <a:pt x="59" y="0"/>
                </a:lnTo>
              </a:path>
            </a:pathLst>
          </a:custGeom>
          <a:solidFill>
            <a:srgbClr val="FFFFCC">
              <a:alpha val="50000"/>
            </a:srgbClr>
          </a:solidFill>
          <a:ln w="34925">
            <a:solidFill>
              <a:srgbClr val="FF6600"/>
            </a:solidFill>
            <a:round/>
            <a:headEnd/>
            <a:tailEnd/>
          </a:ln>
        </p:spPr>
        <p:txBody>
          <a:bodyPr/>
          <a:lstStyle/>
          <a:p>
            <a:endParaRPr lang="he-IL"/>
          </a:p>
        </p:txBody>
      </p:sp>
      <p:sp>
        <p:nvSpPr>
          <p:cNvPr id="115000" name="Freeform 312"/>
          <p:cNvSpPr>
            <a:spLocks/>
          </p:cNvSpPr>
          <p:nvPr/>
        </p:nvSpPr>
        <p:spPr bwMode="auto">
          <a:xfrm>
            <a:off x="7759700" y="4262438"/>
            <a:ext cx="82550" cy="130175"/>
          </a:xfrm>
          <a:custGeom>
            <a:avLst/>
            <a:gdLst>
              <a:gd name="T0" fmla="*/ 0 w 60"/>
              <a:gd name="T1" fmla="*/ 96 h 96"/>
              <a:gd name="T2" fmla="*/ 15 w 60"/>
              <a:gd name="T3" fmla="*/ 78 h 96"/>
              <a:gd name="T4" fmla="*/ 30 w 60"/>
              <a:gd name="T5" fmla="*/ 54 h 96"/>
              <a:gd name="T6" fmla="*/ 60 w 60"/>
              <a:gd name="T7" fmla="*/ 0 h 96"/>
            </a:gdLst>
            <a:ahLst/>
            <a:cxnLst>
              <a:cxn ang="0">
                <a:pos x="T0" y="T1"/>
              </a:cxn>
              <a:cxn ang="0">
                <a:pos x="T2" y="T3"/>
              </a:cxn>
              <a:cxn ang="0">
                <a:pos x="T4" y="T5"/>
              </a:cxn>
              <a:cxn ang="0">
                <a:pos x="T6" y="T7"/>
              </a:cxn>
            </a:cxnLst>
            <a:rect l="0" t="0" r="r" b="b"/>
            <a:pathLst>
              <a:path w="60" h="96">
                <a:moveTo>
                  <a:pt x="0" y="96"/>
                </a:moveTo>
                <a:lnTo>
                  <a:pt x="15" y="78"/>
                </a:lnTo>
                <a:lnTo>
                  <a:pt x="30" y="54"/>
                </a:lnTo>
                <a:lnTo>
                  <a:pt x="60" y="0"/>
                </a:lnTo>
              </a:path>
            </a:pathLst>
          </a:custGeom>
          <a:solidFill>
            <a:srgbClr val="FFFFCC">
              <a:alpha val="50000"/>
            </a:srgbClr>
          </a:solidFill>
          <a:ln w="34925">
            <a:solidFill>
              <a:srgbClr val="FF6600"/>
            </a:solidFill>
            <a:round/>
            <a:headEnd/>
            <a:tailEnd/>
          </a:ln>
        </p:spPr>
        <p:txBody>
          <a:bodyPr/>
          <a:lstStyle/>
          <a:p>
            <a:endParaRPr lang="he-IL"/>
          </a:p>
        </p:txBody>
      </p:sp>
      <p:sp>
        <p:nvSpPr>
          <p:cNvPr id="115001" name="Line 313"/>
          <p:cNvSpPr>
            <a:spLocks noChangeShapeType="1"/>
          </p:cNvSpPr>
          <p:nvPr/>
        </p:nvSpPr>
        <p:spPr bwMode="auto">
          <a:xfrm>
            <a:off x="1816100" y="5341938"/>
            <a:ext cx="82550" cy="1587"/>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02" name="Line 314"/>
          <p:cNvSpPr>
            <a:spLocks noChangeShapeType="1"/>
          </p:cNvSpPr>
          <p:nvPr/>
        </p:nvSpPr>
        <p:spPr bwMode="auto">
          <a:xfrm flipV="1">
            <a:off x="1898650" y="5334000"/>
            <a:ext cx="79375"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03" name="Line 315"/>
          <p:cNvSpPr>
            <a:spLocks noChangeShapeType="1"/>
          </p:cNvSpPr>
          <p:nvPr/>
        </p:nvSpPr>
        <p:spPr bwMode="auto">
          <a:xfrm flipV="1">
            <a:off x="1978025" y="5324475"/>
            <a:ext cx="80963" cy="952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04" name="Line 316"/>
          <p:cNvSpPr>
            <a:spLocks noChangeShapeType="1"/>
          </p:cNvSpPr>
          <p:nvPr/>
        </p:nvSpPr>
        <p:spPr bwMode="auto">
          <a:xfrm>
            <a:off x="2058988" y="5324475"/>
            <a:ext cx="80962" cy="952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05" name="Line 317"/>
          <p:cNvSpPr>
            <a:spLocks noChangeShapeType="1"/>
          </p:cNvSpPr>
          <p:nvPr/>
        </p:nvSpPr>
        <p:spPr bwMode="auto">
          <a:xfrm>
            <a:off x="2139950" y="5334000"/>
            <a:ext cx="80963" cy="1587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06" name="Line 318"/>
          <p:cNvSpPr>
            <a:spLocks noChangeShapeType="1"/>
          </p:cNvSpPr>
          <p:nvPr/>
        </p:nvSpPr>
        <p:spPr bwMode="auto">
          <a:xfrm flipV="1">
            <a:off x="2220913" y="5334000"/>
            <a:ext cx="79375" cy="1587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07" name="Line 319"/>
          <p:cNvSpPr>
            <a:spLocks noChangeShapeType="1"/>
          </p:cNvSpPr>
          <p:nvPr/>
        </p:nvSpPr>
        <p:spPr bwMode="auto">
          <a:xfrm>
            <a:off x="2300288" y="5334000"/>
            <a:ext cx="80962"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08" name="Line 320"/>
          <p:cNvSpPr>
            <a:spLocks noChangeShapeType="1"/>
          </p:cNvSpPr>
          <p:nvPr/>
        </p:nvSpPr>
        <p:spPr bwMode="auto">
          <a:xfrm>
            <a:off x="2381250" y="5341938"/>
            <a:ext cx="80963" cy="1587"/>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09" name="Line 321"/>
          <p:cNvSpPr>
            <a:spLocks noChangeShapeType="1"/>
          </p:cNvSpPr>
          <p:nvPr/>
        </p:nvSpPr>
        <p:spPr bwMode="auto">
          <a:xfrm flipV="1">
            <a:off x="2462213" y="5334000"/>
            <a:ext cx="80962"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10" name="Line 322"/>
          <p:cNvSpPr>
            <a:spLocks noChangeShapeType="1"/>
          </p:cNvSpPr>
          <p:nvPr/>
        </p:nvSpPr>
        <p:spPr bwMode="auto">
          <a:xfrm flipV="1">
            <a:off x="2543175" y="5324475"/>
            <a:ext cx="79375" cy="952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11" name="Line 323"/>
          <p:cNvSpPr>
            <a:spLocks noChangeShapeType="1"/>
          </p:cNvSpPr>
          <p:nvPr/>
        </p:nvSpPr>
        <p:spPr bwMode="auto">
          <a:xfrm>
            <a:off x="2622550" y="5324475"/>
            <a:ext cx="80963" cy="17463"/>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12" name="Line 324"/>
          <p:cNvSpPr>
            <a:spLocks noChangeShapeType="1"/>
          </p:cNvSpPr>
          <p:nvPr/>
        </p:nvSpPr>
        <p:spPr bwMode="auto">
          <a:xfrm flipV="1">
            <a:off x="2703513" y="5334000"/>
            <a:ext cx="80962"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13" name="Line 325"/>
          <p:cNvSpPr>
            <a:spLocks noChangeShapeType="1"/>
          </p:cNvSpPr>
          <p:nvPr/>
        </p:nvSpPr>
        <p:spPr bwMode="auto">
          <a:xfrm>
            <a:off x="2784475" y="5334000"/>
            <a:ext cx="79375" cy="158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14" name="Line 326"/>
          <p:cNvSpPr>
            <a:spLocks noChangeShapeType="1"/>
          </p:cNvSpPr>
          <p:nvPr/>
        </p:nvSpPr>
        <p:spPr bwMode="auto">
          <a:xfrm>
            <a:off x="2863850" y="5334000"/>
            <a:ext cx="80963" cy="158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15" name="Line 327"/>
          <p:cNvSpPr>
            <a:spLocks noChangeShapeType="1"/>
          </p:cNvSpPr>
          <p:nvPr/>
        </p:nvSpPr>
        <p:spPr bwMode="auto">
          <a:xfrm>
            <a:off x="2944813" y="5334000"/>
            <a:ext cx="80962"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16" name="Line 328"/>
          <p:cNvSpPr>
            <a:spLocks noChangeShapeType="1"/>
          </p:cNvSpPr>
          <p:nvPr/>
        </p:nvSpPr>
        <p:spPr bwMode="auto">
          <a:xfrm>
            <a:off x="3025775" y="5341938"/>
            <a:ext cx="80963" cy="1587"/>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17" name="Line 329"/>
          <p:cNvSpPr>
            <a:spLocks noChangeShapeType="1"/>
          </p:cNvSpPr>
          <p:nvPr/>
        </p:nvSpPr>
        <p:spPr bwMode="auto">
          <a:xfrm flipV="1">
            <a:off x="3106738" y="5334000"/>
            <a:ext cx="80962"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18" name="Line 330"/>
          <p:cNvSpPr>
            <a:spLocks noChangeShapeType="1"/>
          </p:cNvSpPr>
          <p:nvPr/>
        </p:nvSpPr>
        <p:spPr bwMode="auto">
          <a:xfrm>
            <a:off x="3187700" y="5334000"/>
            <a:ext cx="79375"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19" name="Line 331"/>
          <p:cNvSpPr>
            <a:spLocks noChangeShapeType="1"/>
          </p:cNvSpPr>
          <p:nvPr/>
        </p:nvSpPr>
        <p:spPr bwMode="auto">
          <a:xfrm flipV="1">
            <a:off x="3267075" y="5334000"/>
            <a:ext cx="71438"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20" name="Line 332"/>
          <p:cNvSpPr>
            <a:spLocks noChangeShapeType="1"/>
          </p:cNvSpPr>
          <p:nvPr/>
        </p:nvSpPr>
        <p:spPr bwMode="auto">
          <a:xfrm flipV="1">
            <a:off x="3338513" y="5324475"/>
            <a:ext cx="79375" cy="952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21" name="Line 333"/>
          <p:cNvSpPr>
            <a:spLocks noChangeShapeType="1"/>
          </p:cNvSpPr>
          <p:nvPr/>
        </p:nvSpPr>
        <p:spPr bwMode="auto">
          <a:xfrm>
            <a:off x="3417888" y="5324475"/>
            <a:ext cx="82550" cy="17463"/>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22" name="Line 334"/>
          <p:cNvSpPr>
            <a:spLocks noChangeShapeType="1"/>
          </p:cNvSpPr>
          <p:nvPr/>
        </p:nvSpPr>
        <p:spPr bwMode="auto">
          <a:xfrm flipV="1">
            <a:off x="3500438" y="5324475"/>
            <a:ext cx="79375" cy="17463"/>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23" name="Line 335"/>
          <p:cNvSpPr>
            <a:spLocks noChangeShapeType="1"/>
          </p:cNvSpPr>
          <p:nvPr/>
        </p:nvSpPr>
        <p:spPr bwMode="auto">
          <a:xfrm>
            <a:off x="3579813" y="5324475"/>
            <a:ext cx="80962" cy="25400"/>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24" name="Line 336"/>
          <p:cNvSpPr>
            <a:spLocks noChangeShapeType="1"/>
          </p:cNvSpPr>
          <p:nvPr/>
        </p:nvSpPr>
        <p:spPr bwMode="auto">
          <a:xfrm flipV="1">
            <a:off x="3660775" y="5334000"/>
            <a:ext cx="79375" cy="1587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25" name="Line 337"/>
          <p:cNvSpPr>
            <a:spLocks noChangeShapeType="1"/>
          </p:cNvSpPr>
          <p:nvPr/>
        </p:nvSpPr>
        <p:spPr bwMode="auto">
          <a:xfrm flipV="1">
            <a:off x="3740150" y="5324475"/>
            <a:ext cx="82550" cy="952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26" name="Line 338"/>
          <p:cNvSpPr>
            <a:spLocks noChangeShapeType="1"/>
          </p:cNvSpPr>
          <p:nvPr/>
        </p:nvSpPr>
        <p:spPr bwMode="auto">
          <a:xfrm>
            <a:off x="3822700" y="5324475"/>
            <a:ext cx="79375" cy="952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27" name="Line 339"/>
          <p:cNvSpPr>
            <a:spLocks noChangeShapeType="1"/>
          </p:cNvSpPr>
          <p:nvPr/>
        </p:nvSpPr>
        <p:spPr bwMode="auto">
          <a:xfrm>
            <a:off x="3902075" y="5334000"/>
            <a:ext cx="80963" cy="158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28" name="Line 340"/>
          <p:cNvSpPr>
            <a:spLocks noChangeShapeType="1"/>
          </p:cNvSpPr>
          <p:nvPr/>
        </p:nvSpPr>
        <p:spPr bwMode="auto">
          <a:xfrm flipV="1">
            <a:off x="3983038" y="5324475"/>
            <a:ext cx="79375" cy="952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29" name="Line 341"/>
          <p:cNvSpPr>
            <a:spLocks noChangeShapeType="1"/>
          </p:cNvSpPr>
          <p:nvPr/>
        </p:nvSpPr>
        <p:spPr bwMode="auto">
          <a:xfrm>
            <a:off x="4062413" y="5324475"/>
            <a:ext cx="82550" cy="17463"/>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30" name="Line 342"/>
          <p:cNvSpPr>
            <a:spLocks noChangeShapeType="1"/>
          </p:cNvSpPr>
          <p:nvPr/>
        </p:nvSpPr>
        <p:spPr bwMode="auto">
          <a:xfrm flipV="1">
            <a:off x="4144963" y="5334000"/>
            <a:ext cx="79375"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31" name="Line 343"/>
          <p:cNvSpPr>
            <a:spLocks noChangeShapeType="1"/>
          </p:cNvSpPr>
          <p:nvPr/>
        </p:nvSpPr>
        <p:spPr bwMode="auto">
          <a:xfrm>
            <a:off x="4224338" y="5334000"/>
            <a:ext cx="80962" cy="158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32" name="Line 344"/>
          <p:cNvSpPr>
            <a:spLocks noChangeShapeType="1"/>
          </p:cNvSpPr>
          <p:nvPr/>
        </p:nvSpPr>
        <p:spPr bwMode="auto">
          <a:xfrm>
            <a:off x="4305300" y="5334000"/>
            <a:ext cx="80963" cy="158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33" name="Line 345"/>
          <p:cNvSpPr>
            <a:spLocks noChangeShapeType="1"/>
          </p:cNvSpPr>
          <p:nvPr/>
        </p:nvSpPr>
        <p:spPr bwMode="auto">
          <a:xfrm>
            <a:off x="4386263" y="5334000"/>
            <a:ext cx="80962" cy="158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34" name="Line 346"/>
          <p:cNvSpPr>
            <a:spLocks noChangeShapeType="1"/>
          </p:cNvSpPr>
          <p:nvPr/>
        </p:nvSpPr>
        <p:spPr bwMode="auto">
          <a:xfrm>
            <a:off x="4467225" y="5334000"/>
            <a:ext cx="79375"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35" name="Line 347"/>
          <p:cNvSpPr>
            <a:spLocks noChangeShapeType="1"/>
          </p:cNvSpPr>
          <p:nvPr/>
        </p:nvSpPr>
        <p:spPr bwMode="auto">
          <a:xfrm flipV="1">
            <a:off x="4546600" y="5334000"/>
            <a:ext cx="80963"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36" name="Line 348"/>
          <p:cNvSpPr>
            <a:spLocks noChangeShapeType="1"/>
          </p:cNvSpPr>
          <p:nvPr/>
        </p:nvSpPr>
        <p:spPr bwMode="auto">
          <a:xfrm>
            <a:off x="4627563" y="5334000"/>
            <a:ext cx="80962"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37" name="Line 349"/>
          <p:cNvSpPr>
            <a:spLocks noChangeShapeType="1"/>
          </p:cNvSpPr>
          <p:nvPr/>
        </p:nvSpPr>
        <p:spPr bwMode="auto">
          <a:xfrm flipV="1">
            <a:off x="4708525" y="5324475"/>
            <a:ext cx="80963" cy="17463"/>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38" name="Line 350"/>
          <p:cNvSpPr>
            <a:spLocks noChangeShapeType="1"/>
          </p:cNvSpPr>
          <p:nvPr/>
        </p:nvSpPr>
        <p:spPr bwMode="auto">
          <a:xfrm>
            <a:off x="4789488" y="5324475"/>
            <a:ext cx="79375" cy="158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39" name="Line 351"/>
          <p:cNvSpPr>
            <a:spLocks noChangeShapeType="1"/>
          </p:cNvSpPr>
          <p:nvPr/>
        </p:nvSpPr>
        <p:spPr bwMode="auto">
          <a:xfrm>
            <a:off x="4868863" y="5324475"/>
            <a:ext cx="80962" cy="952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40" name="Line 352"/>
          <p:cNvSpPr>
            <a:spLocks noChangeShapeType="1"/>
          </p:cNvSpPr>
          <p:nvPr/>
        </p:nvSpPr>
        <p:spPr bwMode="auto">
          <a:xfrm>
            <a:off x="4949825" y="5334000"/>
            <a:ext cx="80963"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41" name="Line 353"/>
          <p:cNvSpPr>
            <a:spLocks noChangeShapeType="1"/>
          </p:cNvSpPr>
          <p:nvPr/>
        </p:nvSpPr>
        <p:spPr bwMode="auto">
          <a:xfrm flipV="1">
            <a:off x="5030788" y="5334000"/>
            <a:ext cx="80962"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42" name="Line 354"/>
          <p:cNvSpPr>
            <a:spLocks noChangeShapeType="1"/>
          </p:cNvSpPr>
          <p:nvPr/>
        </p:nvSpPr>
        <p:spPr bwMode="auto">
          <a:xfrm>
            <a:off x="5111750" y="5334000"/>
            <a:ext cx="79375" cy="158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43" name="Line 355"/>
          <p:cNvSpPr>
            <a:spLocks noChangeShapeType="1"/>
          </p:cNvSpPr>
          <p:nvPr/>
        </p:nvSpPr>
        <p:spPr bwMode="auto">
          <a:xfrm>
            <a:off x="5191125" y="5334000"/>
            <a:ext cx="80963"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44" name="Line 356"/>
          <p:cNvSpPr>
            <a:spLocks noChangeShapeType="1"/>
          </p:cNvSpPr>
          <p:nvPr/>
        </p:nvSpPr>
        <p:spPr bwMode="auto">
          <a:xfrm>
            <a:off x="5272088" y="5341938"/>
            <a:ext cx="80962" cy="1587"/>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45" name="Line 357"/>
          <p:cNvSpPr>
            <a:spLocks noChangeShapeType="1"/>
          </p:cNvSpPr>
          <p:nvPr/>
        </p:nvSpPr>
        <p:spPr bwMode="auto">
          <a:xfrm flipV="1">
            <a:off x="5353050" y="5334000"/>
            <a:ext cx="80963"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46" name="Line 358"/>
          <p:cNvSpPr>
            <a:spLocks noChangeShapeType="1"/>
          </p:cNvSpPr>
          <p:nvPr/>
        </p:nvSpPr>
        <p:spPr bwMode="auto">
          <a:xfrm>
            <a:off x="5434013" y="5334000"/>
            <a:ext cx="79375" cy="1587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47" name="Line 359"/>
          <p:cNvSpPr>
            <a:spLocks noChangeShapeType="1"/>
          </p:cNvSpPr>
          <p:nvPr/>
        </p:nvSpPr>
        <p:spPr bwMode="auto">
          <a:xfrm flipV="1">
            <a:off x="5513388" y="5334000"/>
            <a:ext cx="82550" cy="1587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48" name="Line 360"/>
          <p:cNvSpPr>
            <a:spLocks noChangeShapeType="1"/>
          </p:cNvSpPr>
          <p:nvPr/>
        </p:nvSpPr>
        <p:spPr bwMode="auto">
          <a:xfrm>
            <a:off x="5595938" y="5334000"/>
            <a:ext cx="79375"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49" name="Line 361"/>
          <p:cNvSpPr>
            <a:spLocks noChangeShapeType="1"/>
          </p:cNvSpPr>
          <p:nvPr/>
        </p:nvSpPr>
        <p:spPr bwMode="auto">
          <a:xfrm>
            <a:off x="5675313" y="5341938"/>
            <a:ext cx="80962" cy="1587"/>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50" name="Line 362"/>
          <p:cNvSpPr>
            <a:spLocks noChangeShapeType="1"/>
          </p:cNvSpPr>
          <p:nvPr/>
        </p:nvSpPr>
        <p:spPr bwMode="auto">
          <a:xfrm flipV="1">
            <a:off x="5756275" y="5334000"/>
            <a:ext cx="79375"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51" name="Line 363"/>
          <p:cNvSpPr>
            <a:spLocks noChangeShapeType="1"/>
          </p:cNvSpPr>
          <p:nvPr/>
        </p:nvSpPr>
        <p:spPr bwMode="auto">
          <a:xfrm flipV="1">
            <a:off x="5835650" y="5324475"/>
            <a:ext cx="82550" cy="952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52" name="Line 364"/>
          <p:cNvSpPr>
            <a:spLocks noChangeShapeType="1"/>
          </p:cNvSpPr>
          <p:nvPr/>
        </p:nvSpPr>
        <p:spPr bwMode="auto">
          <a:xfrm>
            <a:off x="5918200" y="5324475"/>
            <a:ext cx="79375" cy="25400"/>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53" name="Line 365"/>
          <p:cNvSpPr>
            <a:spLocks noChangeShapeType="1"/>
          </p:cNvSpPr>
          <p:nvPr/>
        </p:nvSpPr>
        <p:spPr bwMode="auto">
          <a:xfrm flipV="1">
            <a:off x="5997575" y="5334000"/>
            <a:ext cx="80963" cy="1587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54" name="Line 366"/>
          <p:cNvSpPr>
            <a:spLocks noChangeShapeType="1"/>
          </p:cNvSpPr>
          <p:nvPr/>
        </p:nvSpPr>
        <p:spPr bwMode="auto">
          <a:xfrm>
            <a:off x="6078538" y="5334000"/>
            <a:ext cx="79375"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55" name="Line 367"/>
          <p:cNvSpPr>
            <a:spLocks noChangeShapeType="1"/>
          </p:cNvSpPr>
          <p:nvPr/>
        </p:nvSpPr>
        <p:spPr bwMode="auto">
          <a:xfrm flipV="1">
            <a:off x="6157913" y="5260975"/>
            <a:ext cx="82550" cy="80963"/>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56" name="Line 368"/>
          <p:cNvSpPr>
            <a:spLocks noChangeShapeType="1"/>
          </p:cNvSpPr>
          <p:nvPr/>
        </p:nvSpPr>
        <p:spPr bwMode="auto">
          <a:xfrm flipV="1">
            <a:off x="6240463" y="5219700"/>
            <a:ext cx="79375" cy="41275"/>
          </a:xfrm>
          <a:prstGeom prst="line">
            <a:avLst/>
          </a:prstGeom>
          <a:noFill/>
          <a:ln w="34925">
            <a:solidFill>
              <a:schemeClr val="hlink"/>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57" name="Line 369"/>
          <p:cNvSpPr>
            <a:spLocks noChangeShapeType="1"/>
          </p:cNvSpPr>
          <p:nvPr/>
        </p:nvSpPr>
        <p:spPr bwMode="auto">
          <a:xfrm flipV="1">
            <a:off x="6319838" y="5203825"/>
            <a:ext cx="71437" cy="1587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58" name="Line 370"/>
          <p:cNvSpPr>
            <a:spLocks noChangeShapeType="1"/>
          </p:cNvSpPr>
          <p:nvPr/>
        </p:nvSpPr>
        <p:spPr bwMode="auto">
          <a:xfrm flipV="1">
            <a:off x="6391275" y="5194300"/>
            <a:ext cx="79375" cy="952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59" name="Line 371"/>
          <p:cNvSpPr>
            <a:spLocks noChangeShapeType="1"/>
          </p:cNvSpPr>
          <p:nvPr/>
        </p:nvSpPr>
        <p:spPr bwMode="auto">
          <a:xfrm flipV="1">
            <a:off x="6470650" y="5186363"/>
            <a:ext cx="80963" cy="7937"/>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60" name="Line 372"/>
          <p:cNvSpPr>
            <a:spLocks noChangeShapeType="1"/>
          </p:cNvSpPr>
          <p:nvPr/>
        </p:nvSpPr>
        <p:spPr bwMode="auto">
          <a:xfrm>
            <a:off x="6551613" y="5186363"/>
            <a:ext cx="80962" cy="17462"/>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61" name="Line 373"/>
          <p:cNvSpPr>
            <a:spLocks noChangeShapeType="1"/>
          </p:cNvSpPr>
          <p:nvPr/>
        </p:nvSpPr>
        <p:spPr bwMode="auto">
          <a:xfrm flipV="1">
            <a:off x="6632575" y="5194300"/>
            <a:ext cx="80963" cy="952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62" name="Line 374"/>
          <p:cNvSpPr>
            <a:spLocks noChangeShapeType="1"/>
          </p:cNvSpPr>
          <p:nvPr/>
        </p:nvSpPr>
        <p:spPr bwMode="auto">
          <a:xfrm>
            <a:off x="6713538" y="5194300"/>
            <a:ext cx="79375" cy="952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63" name="Line 375"/>
          <p:cNvSpPr>
            <a:spLocks noChangeShapeType="1"/>
          </p:cNvSpPr>
          <p:nvPr/>
        </p:nvSpPr>
        <p:spPr bwMode="auto">
          <a:xfrm>
            <a:off x="6792913" y="5203825"/>
            <a:ext cx="80962" cy="0"/>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64" name="Line 376"/>
          <p:cNvSpPr>
            <a:spLocks noChangeShapeType="1"/>
          </p:cNvSpPr>
          <p:nvPr/>
        </p:nvSpPr>
        <p:spPr bwMode="auto">
          <a:xfrm flipV="1">
            <a:off x="6873875" y="5194300"/>
            <a:ext cx="80963" cy="952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65" name="Line 377"/>
          <p:cNvSpPr>
            <a:spLocks noChangeShapeType="1"/>
          </p:cNvSpPr>
          <p:nvPr/>
        </p:nvSpPr>
        <p:spPr bwMode="auto">
          <a:xfrm>
            <a:off x="6954838" y="5194300"/>
            <a:ext cx="80962" cy="952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66" name="Line 378"/>
          <p:cNvSpPr>
            <a:spLocks noChangeShapeType="1"/>
          </p:cNvSpPr>
          <p:nvPr/>
        </p:nvSpPr>
        <p:spPr bwMode="auto">
          <a:xfrm flipV="1">
            <a:off x="7035800" y="5194300"/>
            <a:ext cx="79375" cy="952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67" name="Line 379"/>
          <p:cNvSpPr>
            <a:spLocks noChangeShapeType="1"/>
          </p:cNvSpPr>
          <p:nvPr/>
        </p:nvSpPr>
        <p:spPr bwMode="auto">
          <a:xfrm flipV="1">
            <a:off x="7115175" y="5186363"/>
            <a:ext cx="80963" cy="7937"/>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68" name="Line 380"/>
          <p:cNvSpPr>
            <a:spLocks noChangeShapeType="1"/>
          </p:cNvSpPr>
          <p:nvPr/>
        </p:nvSpPr>
        <p:spPr bwMode="auto">
          <a:xfrm flipV="1">
            <a:off x="7196138" y="5176838"/>
            <a:ext cx="80962" cy="952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69" name="Line 381"/>
          <p:cNvSpPr>
            <a:spLocks noChangeShapeType="1"/>
          </p:cNvSpPr>
          <p:nvPr/>
        </p:nvSpPr>
        <p:spPr bwMode="auto">
          <a:xfrm flipV="1">
            <a:off x="7277100" y="5168900"/>
            <a:ext cx="80963"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70" name="Line 382"/>
          <p:cNvSpPr>
            <a:spLocks noChangeShapeType="1"/>
          </p:cNvSpPr>
          <p:nvPr/>
        </p:nvSpPr>
        <p:spPr bwMode="auto">
          <a:xfrm flipV="1">
            <a:off x="7358063" y="5153025"/>
            <a:ext cx="79375" cy="1587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71" name="Line 383"/>
          <p:cNvSpPr>
            <a:spLocks noChangeShapeType="1"/>
          </p:cNvSpPr>
          <p:nvPr/>
        </p:nvSpPr>
        <p:spPr bwMode="auto">
          <a:xfrm>
            <a:off x="7437438" y="5153025"/>
            <a:ext cx="80962" cy="0"/>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72" name="Line 384"/>
          <p:cNvSpPr>
            <a:spLocks noChangeShapeType="1"/>
          </p:cNvSpPr>
          <p:nvPr/>
        </p:nvSpPr>
        <p:spPr bwMode="auto">
          <a:xfrm flipV="1">
            <a:off x="7518400" y="5145088"/>
            <a:ext cx="80963" cy="7937"/>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73" name="Line 385"/>
          <p:cNvSpPr>
            <a:spLocks noChangeShapeType="1"/>
          </p:cNvSpPr>
          <p:nvPr/>
        </p:nvSpPr>
        <p:spPr bwMode="auto">
          <a:xfrm flipV="1">
            <a:off x="7599363" y="5137150"/>
            <a:ext cx="80962" cy="7938"/>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74" name="Line 386"/>
          <p:cNvSpPr>
            <a:spLocks noChangeShapeType="1"/>
          </p:cNvSpPr>
          <p:nvPr/>
        </p:nvSpPr>
        <p:spPr bwMode="auto">
          <a:xfrm flipV="1">
            <a:off x="7680325" y="5129213"/>
            <a:ext cx="79375" cy="7937"/>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75" name="Line 387"/>
          <p:cNvSpPr>
            <a:spLocks noChangeShapeType="1"/>
          </p:cNvSpPr>
          <p:nvPr/>
        </p:nvSpPr>
        <p:spPr bwMode="auto">
          <a:xfrm flipV="1">
            <a:off x="7759700" y="5113338"/>
            <a:ext cx="82550" cy="15875"/>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15076" name="Rectangle 388"/>
          <p:cNvSpPr>
            <a:spLocks noChangeArrowheads="1"/>
          </p:cNvSpPr>
          <p:nvPr/>
        </p:nvSpPr>
        <p:spPr bwMode="auto">
          <a:xfrm>
            <a:off x="1593850" y="5278438"/>
            <a:ext cx="92075" cy="244475"/>
          </a:xfrm>
          <a:prstGeom prst="rect">
            <a:avLst/>
          </a:prstGeom>
          <a:noFill/>
          <a:ln>
            <a:noFill/>
          </a:ln>
          <a:extLst>
            <a:ext uri="{909E8E84-426E-40DD-AFC4-6F175D3DCCD1}">
              <a14:hiddenFill xmlns:a14="http://schemas.microsoft.com/office/drawing/2010/main">
                <a:solidFill>
                  <a:srgbClr val="FFFFCC">
                    <a:alpha val="50000"/>
                  </a:srgbClr>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rtl="0"/>
            <a:r>
              <a:rPr lang="en-GB" sz="1600" b="1">
                <a:solidFill>
                  <a:schemeClr val="bg1"/>
                </a:solidFill>
                <a:latin typeface="Arial Narrow" pitchFamily="34" charset="0"/>
              </a:rPr>
              <a:t>0</a:t>
            </a:r>
            <a:endParaRPr lang="en-GB" sz="1600">
              <a:solidFill>
                <a:schemeClr val="bg1"/>
              </a:solidFill>
              <a:latin typeface="Arial Narrow" pitchFamily="34" charset="0"/>
            </a:endParaRPr>
          </a:p>
        </p:txBody>
      </p:sp>
      <p:sp>
        <p:nvSpPr>
          <p:cNvPr id="115077" name="Rectangle 389"/>
          <p:cNvSpPr>
            <a:spLocks noChangeArrowheads="1"/>
          </p:cNvSpPr>
          <p:nvPr/>
        </p:nvSpPr>
        <p:spPr bwMode="auto">
          <a:xfrm>
            <a:off x="1504950" y="4244975"/>
            <a:ext cx="184150" cy="244475"/>
          </a:xfrm>
          <a:prstGeom prst="rect">
            <a:avLst/>
          </a:prstGeom>
          <a:noFill/>
          <a:ln>
            <a:noFill/>
          </a:ln>
          <a:extLst>
            <a:ext uri="{909E8E84-426E-40DD-AFC4-6F175D3DCCD1}">
              <a14:hiddenFill xmlns:a14="http://schemas.microsoft.com/office/drawing/2010/main">
                <a:solidFill>
                  <a:srgbClr val="FFFFCC">
                    <a:alpha val="50000"/>
                  </a:srgbClr>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rtl="0"/>
            <a:r>
              <a:rPr lang="en-GB" sz="1600" b="1">
                <a:latin typeface="Arial Narrow" pitchFamily="34" charset="0"/>
              </a:rPr>
              <a:t>50</a:t>
            </a:r>
            <a:endParaRPr lang="en-GB" sz="1600">
              <a:latin typeface="Arial Narrow" pitchFamily="34" charset="0"/>
            </a:endParaRPr>
          </a:p>
        </p:txBody>
      </p:sp>
      <p:sp>
        <p:nvSpPr>
          <p:cNvPr id="115078" name="Rectangle 390"/>
          <p:cNvSpPr>
            <a:spLocks noChangeArrowheads="1"/>
          </p:cNvSpPr>
          <p:nvPr/>
        </p:nvSpPr>
        <p:spPr bwMode="auto">
          <a:xfrm>
            <a:off x="1409700" y="3213100"/>
            <a:ext cx="276225" cy="244475"/>
          </a:xfrm>
          <a:prstGeom prst="rect">
            <a:avLst/>
          </a:prstGeom>
          <a:noFill/>
          <a:ln>
            <a:noFill/>
          </a:ln>
          <a:extLst>
            <a:ext uri="{909E8E84-426E-40DD-AFC4-6F175D3DCCD1}">
              <a14:hiddenFill xmlns:a14="http://schemas.microsoft.com/office/drawing/2010/main">
                <a:solidFill>
                  <a:srgbClr val="FFFFCC">
                    <a:alpha val="50000"/>
                  </a:srgbClr>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rtl="0"/>
            <a:r>
              <a:rPr lang="en-GB" sz="1600" b="1">
                <a:latin typeface="Arial Narrow" pitchFamily="34" charset="0"/>
              </a:rPr>
              <a:t>100</a:t>
            </a:r>
            <a:endParaRPr lang="en-GB" sz="1600">
              <a:latin typeface="Arial Narrow" pitchFamily="34" charset="0"/>
            </a:endParaRPr>
          </a:p>
        </p:txBody>
      </p:sp>
      <p:sp>
        <p:nvSpPr>
          <p:cNvPr id="115079" name="Rectangle 391"/>
          <p:cNvSpPr>
            <a:spLocks noChangeArrowheads="1"/>
          </p:cNvSpPr>
          <p:nvPr/>
        </p:nvSpPr>
        <p:spPr bwMode="auto">
          <a:xfrm>
            <a:off x="1409700" y="2179638"/>
            <a:ext cx="276225" cy="244475"/>
          </a:xfrm>
          <a:prstGeom prst="rect">
            <a:avLst/>
          </a:prstGeom>
          <a:noFill/>
          <a:ln>
            <a:noFill/>
          </a:ln>
          <a:extLst>
            <a:ext uri="{909E8E84-426E-40DD-AFC4-6F175D3DCCD1}">
              <a14:hiddenFill xmlns:a14="http://schemas.microsoft.com/office/drawing/2010/main">
                <a:solidFill>
                  <a:srgbClr val="FFFFCC">
                    <a:alpha val="50000"/>
                  </a:srgbClr>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rtl="0"/>
            <a:r>
              <a:rPr lang="en-GB" sz="1600" b="1">
                <a:latin typeface="Arial Narrow" pitchFamily="34" charset="0"/>
              </a:rPr>
              <a:t>150</a:t>
            </a:r>
            <a:endParaRPr lang="en-GB" sz="1600">
              <a:latin typeface="Arial Narrow" pitchFamily="34" charset="0"/>
            </a:endParaRPr>
          </a:p>
        </p:txBody>
      </p:sp>
      <p:sp>
        <p:nvSpPr>
          <p:cNvPr id="115080" name="Rectangle 392"/>
          <p:cNvSpPr>
            <a:spLocks noChangeArrowheads="1"/>
          </p:cNvSpPr>
          <p:nvPr/>
        </p:nvSpPr>
        <p:spPr bwMode="auto">
          <a:xfrm>
            <a:off x="1774825" y="5481638"/>
            <a:ext cx="92075" cy="244475"/>
          </a:xfrm>
          <a:prstGeom prst="rect">
            <a:avLst/>
          </a:prstGeom>
          <a:noFill/>
          <a:ln>
            <a:noFill/>
          </a:ln>
          <a:extLst>
            <a:ext uri="{909E8E84-426E-40DD-AFC4-6F175D3DCCD1}">
              <a14:hiddenFill xmlns:a14="http://schemas.microsoft.com/office/drawing/2010/main">
                <a:solidFill>
                  <a:srgbClr val="FFFFCC">
                    <a:alpha val="50000"/>
                  </a:srgbClr>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rtl="0"/>
            <a:r>
              <a:rPr lang="en-GB" sz="1600" b="1">
                <a:solidFill>
                  <a:schemeClr val="bg1"/>
                </a:solidFill>
                <a:latin typeface="Arial Narrow" pitchFamily="34" charset="0"/>
              </a:rPr>
              <a:t>0</a:t>
            </a:r>
            <a:endParaRPr lang="en-GB" sz="1600">
              <a:solidFill>
                <a:schemeClr val="bg1"/>
              </a:solidFill>
              <a:latin typeface="Arial Narrow" pitchFamily="34" charset="0"/>
            </a:endParaRPr>
          </a:p>
        </p:txBody>
      </p:sp>
      <p:sp>
        <p:nvSpPr>
          <p:cNvPr id="115081" name="Rectangle 393"/>
          <p:cNvSpPr>
            <a:spLocks noChangeArrowheads="1"/>
          </p:cNvSpPr>
          <p:nvPr/>
        </p:nvSpPr>
        <p:spPr bwMode="auto">
          <a:xfrm>
            <a:off x="2984500" y="5481638"/>
            <a:ext cx="92075" cy="244475"/>
          </a:xfrm>
          <a:prstGeom prst="rect">
            <a:avLst/>
          </a:prstGeom>
          <a:noFill/>
          <a:ln>
            <a:noFill/>
          </a:ln>
          <a:extLst>
            <a:ext uri="{909E8E84-426E-40DD-AFC4-6F175D3DCCD1}">
              <a14:hiddenFill xmlns:a14="http://schemas.microsoft.com/office/drawing/2010/main">
                <a:solidFill>
                  <a:srgbClr val="FFFFCC">
                    <a:alpha val="50000"/>
                  </a:srgbClr>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rtl="0"/>
            <a:r>
              <a:rPr lang="en-GB" sz="1600" b="1">
                <a:solidFill>
                  <a:schemeClr val="bg1"/>
                </a:solidFill>
                <a:latin typeface="Arial Narrow" pitchFamily="34" charset="0"/>
              </a:rPr>
              <a:t>5</a:t>
            </a:r>
            <a:endParaRPr lang="en-GB" sz="1600">
              <a:solidFill>
                <a:schemeClr val="bg1"/>
              </a:solidFill>
              <a:latin typeface="Arial Narrow" pitchFamily="34" charset="0"/>
            </a:endParaRPr>
          </a:p>
        </p:txBody>
      </p:sp>
      <p:sp>
        <p:nvSpPr>
          <p:cNvPr id="115082" name="Rectangle 394"/>
          <p:cNvSpPr>
            <a:spLocks noChangeArrowheads="1"/>
          </p:cNvSpPr>
          <p:nvPr/>
        </p:nvSpPr>
        <p:spPr bwMode="auto">
          <a:xfrm>
            <a:off x="4133850" y="5481638"/>
            <a:ext cx="184150" cy="244475"/>
          </a:xfrm>
          <a:prstGeom prst="rect">
            <a:avLst/>
          </a:prstGeom>
          <a:noFill/>
          <a:ln>
            <a:noFill/>
          </a:ln>
          <a:extLst>
            <a:ext uri="{909E8E84-426E-40DD-AFC4-6F175D3DCCD1}">
              <a14:hiddenFill xmlns:a14="http://schemas.microsoft.com/office/drawing/2010/main">
                <a:solidFill>
                  <a:srgbClr val="FFFFCC">
                    <a:alpha val="50000"/>
                  </a:srgbClr>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rtl="0"/>
            <a:r>
              <a:rPr lang="en-GB" sz="1600" b="1">
                <a:solidFill>
                  <a:schemeClr val="bg1"/>
                </a:solidFill>
                <a:latin typeface="Arial Narrow" pitchFamily="34" charset="0"/>
              </a:rPr>
              <a:t>10</a:t>
            </a:r>
            <a:endParaRPr lang="en-GB" sz="1600">
              <a:solidFill>
                <a:schemeClr val="bg1"/>
              </a:solidFill>
              <a:latin typeface="Arial Narrow" pitchFamily="34" charset="0"/>
            </a:endParaRPr>
          </a:p>
        </p:txBody>
      </p:sp>
      <p:sp>
        <p:nvSpPr>
          <p:cNvPr id="115083" name="Rectangle 395"/>
          <p:cNvSpPr>
            <a:spLocks noChangeArrowheads="1"/>
          </p:cNvSpPr>
          <p:nvPr/>
        </p:nvSpPr>
        <p:spPr bwMode="auto">
          <a:xfrm>
            <a:off x="5341938" y="5481638"/>
            <a:ext cx="184150" cy="244475"/>
          </a:xfrm>
          <a:prstGeom prst="rect">
            <a:avLst/>
          </a:prstGeom>
          <a:noFill/>
          <a:ln>
            <a:noFill/>
          </a:ln>
          <a:extLst>
            <a:ext uri="{909E8E84-426E-40DD-AFC4-6F175D3DCCD1}">
              <a14:hiddenFill xmlns:a14="http://schemas.microsoft.com/office/drawing/2010/main">
                <a:solidFill>
                  <a:srgbClr val="FFFFCC">
                    <a:alpha val="50000"/>
                  </a:srgbClr>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rtl="0"/>
            <a:r>
              <a:rPr lang="en-GB" sz="1600" b="1">
                <a:solidFill>
                  <a:schemeClr val="bg1"/>
                </a:solidFill>
                <a:latin typeface="Arial Narrow" pitchFamily="34" charset="0"/>
              </a:rPr>
              <a:t>15</a:t>
            </a:r>
            <a:endParaRPr lang="en-GB" sz="1600">
              <a:solidFill>
                <a:schemeClr val="bg1"/>
              </a:solidFill>
              <a:latin typeface="Arial Narrow" pitchFamily="34" charset="0"/>
            </a:endParaRPr>
          </a:p>
        </p:txBody>
      </p:sp>
      <p:sp>
        <p:nvSpPr>
          <p:cNvPr id="115084" name="Rectangle 396"/>
          <p:cNvSpPr>
            <a:spLocks noChangeArrowheads="1"/>
          </p:cNvSpPr>
          <p:nvPr/>
        </p:nvSpPr>
        <p:spPr bwMode="auto">
          <a:xfrm>
            <a:off x="6538913" y="5481638"/>
            <a:ext cx="184150" cy="244475"/>
          </a:xfrm>
          <a:prstGeom prst="rect">
            <a:avLst/>
          </a:prstGeom>
          <a:noFill/>
          <a:ln>
            <a:noFill/>
          </a:ln>
          <a:extLst>
            <a:ext uri="{909E8E84-426E-40DD-AFC4-6F175D3DCCD1}">
              <a14:hiddenFill xmlns:a14="http://schemas.microsoft.com/office/drawing/2010/main">
                <a:solidFill>
                  <a:srgbClr val="FFFFCC">
                    <a:alpha val="50000"/>
                  </a:srgbClr>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rtl="0"/>
            <a:r>
              <a:rPr lang="en-GB" sz="1600" b="1">
                <a:solidFill>
                  <a:schemeClr val="bg1"/>
                </a:solidFill>
                <a:latin typeface="Arial Narrow" pitchFamily="34" charset="0"/>
              </a:rPr>
              <a:t>20</a:t>
            </a:r>
            <a:endParaRPr lang="en-GB" sz="1600">
              <a:solidFill>
                <a:schemeClr val="bg1"/>
              </a:solidFill>
              <a:latin typeface="Arial Narrow" pitchFamily="34" charset="0"/>
            </a:endParaRPr>
          </a:p>
        </p:txBody>
      </p:sp>
      <p:sp>
        <p:nvSpPr>
          <p:cNvPr id="115085" name="Rectangle 397"/>
          <p:cNvSpPr>
            <a:spLocks noChangeArrowheads="1"/>
          </p:cNvSpPr>
          <p:nvPr/>
        </p:nvSpPr>
        <p:spPr bwMode="auto">
          <a:xfrm>
            <a:off x="7753350" y="5481638"/>
            <a:ext cx="184150" cy="244475"/>
          </a:xfrm>
          <a:prstGeom prst="rect">
            <a:avLst/>
          </a:prstGeom>
          <a:noFill/>
          <a:ln>
            <a:noFill/>
          </a:ln>
          <a:extLst>
            <a:ext uri="{909E8E84-426E-40DD-AFC4-6F175D3DCCD1}">
              <a14:hiddenFill xmlns:a14="http://schemas.microsoft.com/office/drawing/2010/main">
                <a:solidFill>
                  <a:srgbClr val="FFFFCC">
                    <a:alpha val="50000"/>
                  </a:srgbClr>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rtl="0"/>
            <a:r>
              <a:rPr lang="en-GB" sz="1600" b="1">
                <a:solidFill>
                  <a:schemeClr val="bg1"/>
                </a:solidFill>
                <a:latin typeface="Arial Narrow" pitchFamily="34" charset="0"/>
              </a:rPr>
              <a:t>25</a:t>
            </a:r>
            <a:endParaRPr lang="en-GB" sz="1600">
              <a:solidFill>
                <a:schemeClr val="bg1"/>
              </a:solidFill>
              <a:latin typeface="Arial Narrow" pitchFamily="34" charset="0"/>
            </a:endParaRPr>
          </a:p>
        </p:txBody>
      </p:sp>
      <p:sp>
        <p:nvSpPr>
          <p:cNvPr id="115086" name="Rectangle 398"/>
          <p:cNvSpPr>
            <a:spLocks noChangeArrowheads="1"/>
          </p:cNvSpPr>
          <p:nvPr/>
        </p:nvSpPr>
        <p:spPr bwMode="auto">
          <a:xfrm>
            <a:off x="4430713" y="5726113"/>
            <a:ext cx="839787" cy="244475"/>
          </a:xfrm>
          <a:prstGeom prst="rect">
            <a:avLst/>
          </a:prstGeom>
          <a:noFill/>
          <a:ln>
            <a:noFill/>
          </a:ln>
          <a:extLst>
            <a:ext uri="{909E8E84-426E-40DD-AFC4-6F175D3DCCD1}">
              <a14:hiddenFill xmlns:a14="http://schemas.microsoft.com/office/drawing/2010/main">
                <a:solidFill>
                  <a:srgbClr val="FFFFCC">
                    <a:alpha val="50000"/>
                  </a:srgbClr>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rtl="0"/>
            <a:r>
              <a:rPr lang="en-GB" sz="1600" b="1">
                <a:solidFill>
                  <a:schemeClr val="bg1"/>
                </a:solidFill>
                <a:latin typeface="Arial Narrow" pitchFamily="34" charset="0"/>
              </a:rPr>
              <a:t>Time (min)</a:t>
            </a:r>
            <a:endParaRPr lang="en-GB" sz="1600">
              <a:solidFill>
                <a:schemeClr val="bg1"/>
              </a:solidFill>
              <a:latin typeface="Arial Narrow" pitchFamily="34" charset="0"/>
            </a:endParaRPr>
          </a:p>
        </p:txBody>
      </p:sp>
      <p:sp>
        <p:nvSpPr>
          <p:cNvPr id="115087" name="Rectangle 399"/>
          <p:cNvSpPr>
            <a:spLocks noChangeArrowheads="1"/>
          </p:cNvSpPr>
          <p:nvPr/>
        </p:nvSpPr>
        <p:spPr bwMode="auto">
          <a:xfrm rot="16200000">
            <a:off x="531019" y="3202781"/>
            <a:ext cx="1163638" cy="244475"/>
          </a:xfrm>
          <a:prstGeom prst="rect">
            <a:avLst/>
          </a:prstGeom>
          <a:noFill/>
          <a:ln>
            <a:noFill/>
          </a:ln>
          <a:extLst>
            <a:ext uri="{909E8E84-426E-40DD-AFC4-6F175D3DCCD1}">
              <a14:hiddenFill xmlns:a14="http://schemas.microsoft.com/office/drawing/2010/main">
                <a:solidFill>
                  <a:schemeClr val="accent1">
                    <a:alpha val="50000"/>
                  </a:schemeClr>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rtl="0"/>
            <a:r>
              <a:rPr lang="en-GB" sz="1600" b="1">
                <a:solidFill>
                  <a:schemeClr val="bg1"/>
                </a:solidFill>
                <a:latin typeface="Arial Narrow" pitchFamily="34" charset="0"/>
              </a:rPr>
              <a:t>Thrombin (nM)</a:t>
            </a:r>
            <a:endParaRPr lang="en-GB" sz="1600">
              <a:solidFill>
                <a:schemeClr val="bg1"/>
              </a:solidFill>
              <a:latin typeface="Arial Narrow" pitchFamily="34" charset="0"/>
            </a:endParaRPr>
          </a:p>
        </p:txBody>
      </p:sp>
      <p:sp>
        <p:nvSpPr>
          <p:cNvPr id="115088" name="Text Box 400"/>
          <p:cNvSpPr txBox="1">
            <a:spLocks noChangeArrowheads="1"/>
          </p:cNvSpPr>
          <p:nvPr/>
        </p:nvSpPr>
        <p:spPr bwMode="auto">
          <a:xfrm>
            <a:off x="4248150" y="2109788"/>
            <a:ext cx="1747838" cy="3968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sz="2000" b="1">
                <a:solidFill>
                  <a:srgbClr val="FF0000"/>
                </a:solidFill>
                <a:latin typeface="Arial Narrow" pitchFamily="34" charset="0"/>
              </a:rPr>
              <a:t>Normal control</a:t>
            </a:r>
            <a:r>
              <a:rPr lang="en-US" sz="2000" b="1">
                <a:solidFill>
                  <a:srgbClr val="993300"/>
                </a:solidFill>
                <a:latin typeface="Arial Narrow" pitchFamily="34" charset="0"/>
              </a:rPr>
              <a:t> </a:t>
            </a:r>
            <a:endParaRPr lang="en-GB" sz="2000" b="1">
              <a:solidFill>
                <a:srgbClr val="993300"/>
              </a:solidFill>
              <a:latin typeface="Arial Narrow" pitchFamily="34" charset="0"/>
            </a:endParaRPr>
          </a:p>
        </p:txBody>
      </p:sp>
      <p:sp>
        <p:nvSpPr>
          <p:cNvPr id="115089" name="Text Box 401"/>
          <p:cNvSpPr txBox="1">
            <a:spLocks noChangeArrowheads="1"/>
          </p:cNvSpPr>
          <p:nvPr/>
        </p:nvSpPr>
        <p:spPr bwMode="auto">
          <a:xfrm>
            <a:off x="6507163" y="5805488"/>
            <a:ext cx="1189037" cy="366712"/>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sz="1800" b="1">
                <a:solidFill>
                  <a:schemeClr val="bg1"/>
                </a:solidFill>
                <a:latin typeface="Arial Narrow" pitchFamily="34" charset="0"/>
              </a:rPr>
              <a:t>FVIII &lt; 2%</a:t>
            </a:r>
            <a:endParaRPr lang="en-GB" sz="1800" b="1">
              <a:solidFill>
                <a:schemeClr val="bg1"/>
              </a:solidFill>
              <a:latin typeface="Arial Narrow" pitchFamily="34" charset="0"/>
            </a:endParaRPr>
          </a:p>
        </p:txBody>
      </p:sp>
      <p:sp>
        <p:nvSpPr>
          <p:cNvPr id="115090" name="Text Box 402"/>
          <p:cNvSpPr txBox="1">
            <a:spLocks noChangeArrowheads="1"/>
          </p:cNvSpPr>
          <p:nvPr/>
        </p:nvSpPr>
        <p:spPr bwMode="auto">
          <a:xfrm>
            <a:off x="4848225" y="3038475"/>
            <a:ext cx="2008188" cy="366713"/>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sz="1800" b="1">
                <a:solidFill>
                  <a:schemeClr val="accent1"/>
                </a:solidFill>
                <a:latin typeface="Arial Narrow" pitchFamily="34" charset="0"/>
              </a:rPr>
              <a:t>FVIII- 32%</a:t>
            </a:r>
            <a:endParaRPr lang="en-GB" sz="1800" b="1">
              <a:solidFill>
                <a:schemeClr val="accent1"/>
              </a:solidFill>
              <a:latin typeface="Arial Narrow" pitchFamily="34" charset="0"/>
            </a:endParaRPr>
          </a:p>
        </p:txBody>
      </p:sp>
      <p:sp>
        <p:nvSpPr>
          <p:cNvPr id="115091" name="Text Box 403"/>
          <p:cNvSpPr txBox="1">
            <a:spLocks noChangeArrowheads="1"/>
          </p:cNvSpPr>
          <p:nvPr/>
        </p:nvSpPr>
        <p:spPr bwMode="auto">
          <a:xfrm>
            <a:off x="2057400" y="2209800"/>
            <a:ext cx="2008188" cy="457200"/>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sz="2000" b="1">
                <a:solidFill>
                  <a:srgbClr val="66FF33"/>
                </a:solidFill>
                <a:latin typeface="Arial Narrow" pitchFamily="34" charset="0"/>
              </a:rPr>
              <a:t>FVIII - </a:t>
            </a:r>
            <a:r>
              <a:rPr lang="en-US" b="1">
                <a:solidFill>
                  <a:srgbClr val="66FF33"/>
                </a:solidFill>
                <a:latin typeface="Arial Narrow" pitchFamily="34" charset="0"/>
              </a:rPr>
              <a:t>45%</a:t>
            </a:r>
            <a:endParaRPr lang="en-GB" b="1">
              <a:solidFill>
                <a:srgbClr val="66FF33"/>
              </a:solidFill>
              <a:latin typeface="Arial Narrow" pitchFamily="34" charset="0"/>
            </a:endParaRPr>
          </a:p>
        </p:txBody>
      </p:sp>
      <p:sp>
        <p:nvSpPr>
          <p:cNvPr id="115092" name="Text Box 404"/>
          <p:cNvSpPr txBox="1">
            <a:spLocks noChangeArrowheads="1"/>
          </p:cNvSpPr>
          <p:nvPr/>
        </p:nvSpPr>
        <p:spPr bwMode="auto">
          <a:xfrm>
            <a:off x="5995988" y="4122738"/>
            <a:ext cx="2009775" cy="457200"/>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spcBef>
                <a:spcPct val="50000"/>
              </a:spcBef>
            </a:pPr>
            <a:r>
              <a:rPr lang="en-US" sz="2000" b="1">
                <a:solidFill>
                  <a:srgbClr val="FF6600"/>
                </a:solidFill>
                <a:latin typeface="Arial Narrow" pitchFamily="34" charset="0"/>
              </a:rPr>
              <a:t>FVIII- </a:t>
            </a:r>
            <a:r>
              <a:rPr lang="en-US" b="1">
                <a:solidFill>
                  <a:srgbClr val="FF6600"/>
                </a:solidFill>
                <a:latin typeface="Arial Narrow" pitchFamily="34" charset="0"/>
              </a:rPr>
              <a:t>7%</a:t>
            </a:r>
            <a:endParaRPr lang="en-GB" b="1">
              <a:solidFill>
                <a:srgbClr val="FF6600"/>
              </a:solidFill>
              <a:latin typeface="Arial Narrow" pitchFamily="34" charset="0"/>
            </a:endParaRPr>
          </a:p>
        </p:txBody>
      </p:sp>
      <p:sp>
        <p:nvSpPr>
          <p:cNvPr id="115093" name="Line 405"/>
          <p:cNvSpPr>
            <a:spLocks noChangeShapeType="1"/>
          </p:cNvSpPr>
          <p:nvPr/>
        </p:nvSpPr>
        <p:spPr bwMode="auto">
          <a:xfrm flipV="1">
            <a:off x="7099300" y="5180013"/>
            <a:ext cx="258763" cy="647700"/>
          </a:xfrm>
          <a:prstGeom prst="line">
            <a:avLst/>
          </a:prstGeom>
          <a:noFill/>
          <a:ln w="571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115094" name="Rectangle 406"/>
          <p:cNvSpPr>
            <a:spLocks noChangeArrowheads="1"/>
          </p:cNvSpPr>
          <p:nvPr/>
        </p:nvSpPr>
        <p:spPr bwMode="auto">
          <a:xfrm>
            <a:off x="685800" y="6297613"/>
            <a:ext cx="1779588" cy="387350"/>
          </a:xfrm>
          <a:prstGeom prst="rect">
            <a:avLst/>
          </a:prstGeom>
          <a:noFill/>
          <a:ln w="50800" cap="rnd">
            <a:solidFill>
              <a:schemeClr val="accent2"/>
            </a:solidFill>
            <a:miter lim="800000"/>
            <a:headEnd type="none" w="sm" len="sm"/>
            <a:tailEnd type="none" w="sm" len="sm"/>
          </a:ln>
          <a:effectLst/>
          <a:extLst>
            <a:ext uri="{909E8E84-426E-40DD-AFC4-6F175D3DCCD1}">
              <a14:hiddenFill xmlns:a14="http://schemas.microsoft.com/office/drawing/2010/main">
                <a:gradFill rotWithShape="0">
                  <a:gsLst>
                    <a:gs pos="0">
                      <a:srgbClr val="006666"/>
                    </a:gs>
                    <a:gs pos="50000">
                      <a:schemeClr val="accent1"/>
                    </a:gs>
                    <a:gs pos="100000">
                      <a:srgbClr val="006666"/>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rtl="0" eaLnBrk="0" hangingPunct="0">
              <a:spcBef>
                <a:spcPct val="30000"/>
              </a:spcBef>
            </a:pPr>
            <a:r>
              <a:rPr lang="en-US" sz="1600" b="1">
                <a:solidFill>
                  <a:schemeClr val="bg1"/>
                </a:solidFill>
                <a:latin typeface="Arial Narrow" pitchFamily="34" charset="0"/>
              </a:rPr>
              <a:t>www.thrombin.com</a:t>
            </a:r>
          </a:p>
        </p:txBody>
      </p:sp>
      <p:sp>
        <p:nvSpPr>
          <p:cNvPr id="115095" name="Rectangle 407"/>
          <p:cNvSpPr>
            <a:spLocks noGrp="1" noChangeArrowheads="1"/>
          </p:cNvSpPr>
          <p:nvPr>
            <p:ph type="title"/>
          </p:nvPr>
        </p:nvSpPr>
        <p:spPr>
          <a:xfrm>
            <a:off x="0" y="228600"/>
            <a:ext cx="9144000" cy="1143000"/>
          </a:xfrm>
        </p:spPr>
        <p:txBody>
          <a:bodyPr/>
          <a:lstStyle/>
          <a:p>
            <a:r>
              <a:rPr lang="en-US" sz="3200" b="1">
                <a:solidFill>
                  <a:srgbClr val="FFFF00"/>
                </a:solidFill>
              </a:rPr>
              <a:t>Thrombogram™ Measurement in </a:t>
            </a:r>
            <a:br>
              <a:rPr lang="en-US" sz="3200" b="1">
                <a:solidFill>
                  <a:srgbClr val="FFFF00"/>
                </a:solidFill>
              </a:rPr>
            </a:br>
            <a:r>
              <a:rPr lang="en-US" sz="3200" b="1">
                <a:solidFill>
                  <a:srgbClr val="FFFF00"/>
                </a:solidFill>
              </a:rPr>
              <a:t>Platelet-Rich Plasma: </a:t>
            </a:r>
            <a:br>
              <a:rPr lang="en-US" sz="3200" b="1">
                <a:solidFill>
                  <a:srgbClr val="FFFF00"/>
                </a:solidFill>
              </a:rPr>
            </a:br>
            <a:r>
              <a:rPr lang="en-US" sz="3200" b="1">
                <a:solidFill>
                  <a:srgbClr val="FFFF00"/>
                </a:solidFill>
              </a:rPr>
              <a:t>Effect of FVIII Infusion in hemophilia</a:t>
            </a:r>
            <a:endParaRPr lang="he-IL" b="1">
              <a:solidFill>
                <a:srgbClr val="FFFF00"/>
              </a:solidFill>
            </a:endParaRPr>
          </a:p>
        </p:txBody>
      </p:sp>
      <p:sp>
        <p:nvSpPr>
          <p:cNvPr id="115096" name="Line 408"/>
          <p:cNvSpPr>
            <a:spLocks noChangeShapeType="1"/>
          </p:cNvSpPr>
          <p:nvPr/>
        </p:nvSpPr>
        <p:spPr bwMode="auto">
          <a:xfrm flipH="1">
            <a:off x="5029200" y="3429000"/>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115097" name="Line 409"/>
          <p:cNvSpPr>
            <a:spLocks noChangeShapeType="1"/>
          </p:cNvSpPr>
          <p:nvPr/>
        </p:nvSpPr>
        <p:spPr bwMode="auto">
          <a:xfrm>
            <a:off x="3124200" y="2590800"/>
            <a:ext cx="457200" cy="457200"/>
          </a:xfrm>
          <a:prstGeom prst="line">
            <a:avLst/>
          </a:prstGeom>
          <a:noFill/>
          <a:ln w="9525">
            <a:solidFill>
              <a:srgbClr val="66FF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
        <p:nvSpPr>
          <p:cNvPr id="115098" name="Line 410"/>
          <p:cNvSpPr>
            <a:spLocks noChangeShapeType="1"/>
          </p:cNvSpPr>
          <p:nvPr/>
        </p:nvSpPr>
        <p:spPr bwMode="auto">
          <a:xfrm>
            <a:off x="7162800" y="4419600"/>
            <a:ext cx="228600" cy="228600"/>
          </a:xfrm>
          <a:prstGeom prst="line">
            <a:avLst/>
          </a:prstGeom>
          <a:noFill/>
          <a:ln w="9525">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he-IL">
                <a:solidFill>
                  <a:srgbClr val="FFFF00"/>
                </a:solidFill>
              </a:rPr>
              <a:t>כיצד לטפל נכון בפקטור?</a:t>
            </a:r>
          </a:p>
        </p:txBody>
      </p:sp>
      <p:sp>
        <p:nvSpPr>
          <p:cNvPr id="116739" name="Rectangle 3"/>
          <p:cNvSpPr>
            <a:spLocks noGrp="1" noChangeArrowheads="1"/>
          </p:cNvSpPr>
          <p:nvPr>
            <p:ph type="body" idx="1"/>
          </p:nvPr>
        </p:nvSpPr>
        <p:spPr/>
        <p:txBody>
          <a:bodyPr/>
          <a:lstStyle/>
          <a:p>
            <a:r>
              <a:rPr lang="he-IL">
                <a:solidFill>
                  <a:schemeClr val="bg1"/>
                </a:solidFill>
              </a:rPr>
              <a:t>1 יחידת פקטור לק"ג משקל גוף מעלה רמת פקטור 8 בדם ב 2% או מעלה רמת פקטור 9 בדם ב 1%</a:t>
            </a:r>
            <a:endParaRPr lang="en-US">
              <a:solidFill>
                <a:schemeClr val="bg1"/>
              </a:solidFill>
            </a:endParaRPr>
          </a:p>
          <a:p>
            <a:endParaRPr lang="en-US">
              <a:solidFill>
                <a:schemeClr val="bg1"/>
              </a:solidFill>
            </a:endParaRPr>
          </a:p>
          <a:p>
            <a:r>
              <a:rPr lang="he-IL">
                <a:solidFill>
                  <a:schemeClr val="bg1"/>
                </a:solidFill>
              </a:rPr>
              <a:t>לחבלות ודימומים: פקטור 8 20-30 יחידות לק"ג (עד 2000 יחידות ל70 ק"ג), חבלת ראש: 50 יחידות לק"ג</a:t>
            </a:r>
          </a:p>
          <a:p>
            <a:r>
              <a:rPr lang="he-IL">
                <a:solidFill>
                  <a:schemeClr val="bg1"/>
                </a:solidFill>
              </a:rPr>
              <a:t>פקטור 9 : 30-50 יחידות לק"ג לפי הדימום</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2" name="Rectangle 8"/>
          <p:cNvSpPr>
            <a:spLocks noGrp="1" noChangeArrowheads="1"/>
          </p:cNvSpPr>
          <p:nvPr>
            <p:ph type="title"/>
          </p:nvPr>
        </p:nvSpPr>
        <p:spPr/>
        <p:txBody>
          <a:bodyPr/>
          <a:lstStyle/>
          <a:p>
            <a:r>
              <a:rPr lang="he-IL" sz="4000">
                <a:solidFill>
                  <a:srgbClr val="FFFF00"/>
                </a:solidFill>
              </a:rPr>
              <a:t>אפשרויות הטיפול בדימומים בחולי</a:t>
            </a:r>
            <a:r>
              <a:rPr lang="he-IL"/>
              <a:t> </a:t>
            </a:r>
            <a:r>
              <a:rPr lang="he-IL" sz="4000">
                <a:solidFill>
                  <a:srgbClr val="FFFF00"/>
                </a:solidFill>
              </a:rPr>
              <a:t>המופיליה</a:t>
            </a:r>
          </a:p>
        </p:txBody>
      </p:sp>
      <p:sp>
        <p:nvSpPr>
          <p:cNvPr id="26633" name="Rectangle 9"/>
          <p:cNvSpPr>
            <a:spLocks noGrp="1" noChangeArrowheads="1"/>
          </p:cNvSpPr>
          <p:nvPr>
            <p:ph type="body" idx="1"/>
          </p:nvPr>
        </p:nvSpPr>
        <p:spPr/>
        <p:txBody>
          <a:bodyPr/>
          <a:lstStyle/>
          <a:p>
            <a:r>
              <a:rPr lang="en-US">
                <a:solidFill>
                  <a:schemeClr val="bg1"/>
                </a:solidFill>
              </a:rPr>
              <a:t>DDAVP</a:t>
            </a:r>
            <a:endParaRPr lang="he-IL">
              <a:solidFill>
                <a:schemeClr val="bg1"/>
              </a:solidFill>
            </a:endParaRPr>
          </a:p>
          <a:p>
            <a:r>
              <a:rPr lang="he-IL">
                <a:solidFill>
                  <a:schemeClr val="bg1"/>
                </a:solidFill>
              </a:rPr>
              <a:t>פקטורי קרישה</a:t>
            </a:r>
          </a:p>
          <a:p>
            <a:r>
              <a:rPr lang="he-IL">
                <a:solidFill>
                  <a:schemeClr val="bg1"/>
                </a:solidFill>
              </a:rPr>
              <a:t>טיפול מקומי </a:t>
            </a:r>
            <a:r>
              <a:rPr lang="en-US">
                <a:solidFill>
                  <a:schemeClr val="bg1"/>
                </a:solidFill>
              </a:rPr>
              <a:t>/</a:t>
            </a:r>
            <a:r>
              <a:rPr lang="he-IL">
                <a:solidFill>
                  <a:schemeClr val="bg1"/>
                </a:solidFill>
              </a:rPr>
              <a:t> תומך (הקסקפרון)</a:t>
            </a:r>
          </a:p>
          <a:p>
            <a:endParaRPr lang="he-IL">
              <a:solidFill>
                <a:schemeClr val="bg1"/>
              </a:solidFill>
            </a:endParaRPr>
          </a:p>
          <a:p>
            <a:pPr>
              <a:buFontTx/>
              <a:buNone/>
            </a:pPr>
            <a:r>
              <a:rPr lang="he-IL" sz="4000">
                <a:solidFill>
                  <a:srgbClr val="FFFF00"/>
                </a:solidFill>
              </a:rPr>
              <a:t>שיטות הטיפול</a:t>
            </a:r>
          </a:p>
          <a:p>
            <a:pPr>
              <a:buFontTx/>
              <a:buNone/>
            </a:pPr>
            <a:r>
              <a:rPr lang="he-IL">
                <a:solidFill>
                  <a:schemeClr val="bg1"/>
                </a:solidFill>
              </a:rPr>
              <a:t>לפי צורך (עם תחילת דימום) או טיפול מונע</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he-IL">
                <a:solidFill>
                  <a:srgbClr val="FF9933"/>
                </a:solidFill>
              </a:rPr>
              <a:t>טיפול מונע</a:t>
            </a:r>
          </a:p>
        </p:txBody>
      </p:sp>
      <p:sp>
        <p:nvSpPr>
          <p:cNvPr id="16387" name="Rectangle 3"/>
          <p:cNvSpPr>
            <a:spLocks noGrp="1" noChangeArrowheads="1"/>
          </p:cNvSpPr>
          <p:nvPr>
            <p:ph type="body" idx="1"/>
          </p:nvPr>
        </p:nvSpPr>
        <p:spPr/>
        <p:txBody>
          <a:bodyPr/>
          <a:lstStyle/>
          <a:p>
            <a:r>
              <a:rPr lang="he-IL">
                <a:solidFill>
                  <a:schemeClr val="hlink"/>
                </a:solidFill>
              </a:rPr>
              <a:t>ראשוני</a:t>
            </a:r>
            <a:r>
              <a:rPr lang="he-IL">
                <a:solidFill>
                  <a:srgbClr val="FFFF00"/>
                </a:solidFill>
              </a:rPr>
              <a:t> : לילדים קטנים, לפני שיארע נזק למפרקים</a:t>
            </a:r>
          </a:p>
          <a:p>
            <a:r>
              <a:rPr lang="he-IL">
                <a:solidFill>
                  <a:schemeClr val="hlink"/>
                </a:solidFill>
              </a:rPr>
              <a:t>משני</a:t>
            </a:r>
            <a:r>
              <a:rPr lang="he-IL">
                <a:solidFill>
                  <a:srgbClr val="FFFF00"/>
                </a:solidFill>
              </a:rPr>
              <a:t> : לאחר דימום לפרקים, למנוע החמרת נזק </a:t>
            </a:r>
            <a:r>
              <a:rPr lang="he-IL">
                <a:solidFill>
                  <a:schemeClr val="hlink"/>
                </a:solidFill>
              </a:rPr>
              <a:t>(=טיפול</a:t>
            </a:r>
            <a:r>
              <a:rPr lang="he-IL">
                <a:solidFill>
                  <a:srgbClr val="FFFF00"/>
                </a:solidFill>
              </a:rPr>
              <a:t> </a:t>
            </a:r>
            <a:r>
              <a:rPr lang="he-IL">
                <a:solidFill>
                  <a:schemeClr val="hlink"/>
                </a:solidFill>
              </a:rPr>
              <a:t>מונע תקופתי במקרה של מפרק מטרה)</a:t>
            </a:r>
            <a:r>
              <a:rPr lang="he-IL">
                <a:solidFill>
                  <a:srgbClr val="FFFF00"/>
                </a:solidFill>
              </a:rPr>
              <a:t> </a:t>
            </a:r>
          </a:p>
          <a:p>
            <a:r>
              <a:rPr lang="he-IL">
                <a:solidFill>
                  <a:schemeClr val="hlink"/>
                </a:solidFill>
              </a:rPr>
              <a:t>קבוע (=אמיתי)</a:t>
            </a:r>
            <a:r>
              <a:rPr lang="he-IL">
                <a:solidFill>
                  <a:srgbClr val="FFFF00"/>
                </a:solidFill>
              </a:rPr>
              <a:t> : מתן פקטור </a:t>
            </a:r>
            <a:r>
              <a:rPr lang="en-US">
                <a:solidFill>
                  <a:srgbClr val="FFFF00"/>
                </a:solidFill>
              </a:rPr>
              <a:t>X</a:t>
            </a:r>
            <a:r>
              <a:rPr lang="he-IL">
                <a:solidFill>
                  <a:srgbClr val="FFFF00"/>
                </a:solidFill>
              </a:rPr>
              <a:t> 2-3 בשבוע, למניעת המופיליה קשה ודימומים עצמוניים</a:t>
            </a:r>
          </a:p>
          <a:p>
            <a:r>
              <a:rPr lang="he-IL">
                <a:solidFill>
                  <a:schemeClr val="hlink"/>
                </a:solidFill>
              </a:rPr>
              <a:t>לא- קבוע(=לפי צורך) </a:t>
            </a:r>
            <a:r>
              <a:rPr lang="he-IL">
                <a:solidFill>
                  <a:srgbClr val="FFFF00"/>
                </a:solidFill>
              </a:rPr>
              <a:t>: למניעת דימום לפני פעילות מאומצת  או בחשש לחבלה</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4931" name="Picture 3" descr="Aleh 009"/>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331913" y="1196975"/>
            <a:ext cx="6192837" cy="4537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Scan135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838200"/>
            <a:ext cx="4511675" cy="5638800"/>
          </a:xfrm>
          <a:prstGeom prst="rect">
            <a:avLst/>
          </a:prstGeom>
          <a:noFill/>
          <a:ln w="9525">
            <a:solidFill>
              <a:srgbClr val="E9F230"/>
            </a:solidFill>
            <a:miter lim="800000"/>
            <a:headEnd/>
            <a:tailEnd/>
          </a:ln>
          <a:extLst>
            <a:ext uri="{909E8E84-426E-40DD-AFC4-6F175D3DCCD1}">
              <a14:hiddenFill xmlns:a14="http://schemas.microsoft.com/office/drawing/2010/main">
                <a:solidFill>
                  <a:srgbClr val="FFFFFF"/>
                </a:solidFill>
              </a14:hiddenFill>
            </a:ext>
          </a:extLst>
        </p:spPr>
      </p:pic>
      <p:sp>
        <p:nvSpPr>
          <p:cNvPr id="7173" name="Rectangle 5"/>
          <p:cNvSpPr>
            <a:spLocks noGrp="1" noChangeArrowheads="1"/>
          </p:cNvSpPr>
          <p:nvPr>
            <p:ph type="body" sz="half" idx="2"/>
          </p:nvPr>
        </p:nvSpPr>
        <p:spPr/>
        <p:txBody>
          <a:bodyPr/>
          <a:lstStyle/>
          <a:p>
            <a:pPr>
              <a:buFontTx/>
              <a:buNone/>
            </a:pPr>
            <a:r>
              <a:rPr lang="he-IL" sz="3600">
                <a:solidFill>
                  <a:srgbClr val="FFFF00"/>
                </a:solidFill>
              </a:rPr>
              <a:t>דימום למפרק בחולי המופיליה יכול לגרום תגובה דלקתית של רקמת החיבור (סינוביטיס)</a:t>
            </a:r>
          </a:p>
        </p:txBody>
      </p:sp>
    </p:spTree>
  </p:cSld>
  <p:clrMapOvr>
    <a:masterClrMapping/>
  </p:clrMapOvr>
  <p:transition>
    <p:split orient="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he-IL">
                <a:solidFill>
                  <a:srgbClr val="FFFF00"/>
                </a:solidFill>
              </a:rPr>
              <a:t>טיפול מונע ראשוני</a:t>
            </a:r>
          </a:p>
        </p:txBody>
      </p:sp>
      <p:sp>
        <p:nvSpPr>
          <p:cNvPr id="25603" name="Rectangle 3"/>
          <p:cNvSpPr>
            <a:spLocks noGrp="1" noChangeArrowheads="1"/>
          </p:cNvSpPr>
          <p:nvPr>
            <p:ph type="body" idx="1"/>
          </p:nvPr>
        </p:nvSpPr>
        <p:spPr/>
        <p:txBody>
          <a:bodyPr/>
          <a:lstStyle/>
          <a:p>
            <a:pPr>
              <a:lnSpc>
                <a:spcPct val="90000"/>
              </a:lnSpc>
            </a:pPr>
            <a:r>
              <a:rPr lang="he-IL">
                <a:solidFill>
                  <a:srgbClr val="FFFF00"/>
                </a:solidFill>
              </a:rPr>
              <a:t>מטרה : </a:t>
            </a:r>
            <a:r>
              <a:rPr lang="he-IL">
                <a:solidFill>
                  <a:schemeClr val="bg1"/>
                </a:solidFill>
              </a:rPr>
              <a:t>שמירת רמת פקטור קרישה בדם מעל לערכים של המופיליה קשה </a:t>
            </a:r>
          </a:p>
          <a:p>
            <a:pPr>
              <a:lnSpc>
                <a:spcPct val="90000"/>
              </a:lnSpc>
            </a:pPr>
            <a:r>
              <a:rPr lang="he-IL">
                <a:solidFill>
                  <a:srgbClr val="FFFF00"/>
                </a:solidFill>
              </a:rPr>
              <a:t>יתרונות : </a:t>
            </a:r>
            <a:r>
              <a:rPr lang="he-IL">
                <a:solidFill>
                  <a:schemeClr val="bg1"/>
                </a:solidFill>
              </a:rPr>
              <a:t>מניעת דימומים (לפחות ספונטניים), שמירה על המפרקים, מאפשר לנהל אורח חיים תקין כולל פעילות גופנית</a:t>
            </a:r>
          </a:p>
          <a:p>
            <a:pPr>
              <a:lnSpc>
                <a:spcPct val="90000"/>
              </a:lnSpc>
            </a:pPr>
            <a:r>
              <a:rPr lang="he-IL">
                <a:solidFill>
                  <a:srgbClr val="FFFF00"/>
                </a:solidFill>
              </a:rPr>
              <a:t>המרכיב הכלכלי :</a:t>
            </a:r>
            <a:r>
              <a:rPr lang="he-IL">
                <a:solidFill>
                  <a:srgbClr val="FF9933"/>
                </a:solidFill>
              </a:rPr>
              <a:t> </a:t>
            </a:r>
            <a:r>
              <a:rPr lang="he-IL">
                <a:solidFill>
                  <a:schemeClr val="bg1"/>
                </a:solidFill>
              </a:rPr>
              <a:t>יקר היום -אבל מונע נטל עתידי</a:t>
            </a:r>
          </a:p>
          <a:p>
            <a:pPr>
              <a:lnSpc>
                <a:spcPct val="90000"/>
              </a:lnSpc>
            </a:pPr>
            <a:r>
              <a:rPr lang="he-IL">
                <a:solidFill>
                  <a:srgbClr val="FFFF00"/>
                </a:solidFill>
              </a:rPr>
              <a:t>חיסרון : צריך להזריק</a:t>
            </a:r>
            <a:r>
              <a:rPr lang="he-IL">
                <a:solidFill>
                  <a:schemeClr val="bg1"/>
                </a:solidFill>
              </a:rPr>
              <a:t>…(פקטור 8: </a:t>
            </a:r>
            <a:r>
              <a:rPr lang="en-US">
                <a:solidFill>
                  <a:schemeClr val="bg1"/>
                </a:solidFill>
              </a:rPr>
              <a:t>X</a:t>
            </a:r>
            <a:r>
              <a:rPr lang="he-IL">
                <a:solidFill>
                  <a:schemeClr val="bg1"/>
                </a:solidFill>
              </a:rPr>
              <a:t>3 בשבוע, פקטור 9:  </a:t>
            </a:r>
            <a:r>
              <a:rPr lang="en-US">
                <a:solidFill>
                  <a:schemeClr val="bg1"/>
                </a:solidFill>
              </a:rPr>
              <a:t>X</a:t>
            </a:r>
            <a:r>
              <a:rPr lang="he-IL">
                <a:solidFill>
                  <a:schemeClr val="bg1"/>
                </a:solidFill>
              </a:rPr>
              <a:t> 2 בשבוע)</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he-IL" sz="4000">
                <a:solidFill>
                  <a:srgbClr val="FFFF00"/>
                </a:solidFill>
              </a:rPr>
              <a:t>עקרונות בעולם לטיפול מונע</a:t>
            </a:r>
          </a:p>
        </p:txBody>
      </p:sp>
      <p:sp>
        <p:nvSpPr>
          <p:cNvPr id="126979" name="Rectangle 3"/>
          <p:cNvSpPr>
            <a:spLocks noGrp="1" noChangeArrowheads="1"/>
          </p:cNvSpPr>
          <p:nvPr>
            <p:ph type="body" idx="1"/>
          </p:nvPr>
        </p:nvSpPr>
        <p:spPr/>
        <p:txBody>
          <a:bodyPr/>
          <a:lstStyle/>
          <a:p>
            <a:r>
              <a:rPr lang="he-IL">
                <a:solidFill>
                  <a:srgbClr val="FFFF00"/>
                </a:solidFill>
              </a:rPr>
              <a:t>למי נותנים ? </a:t>
            </a:r>
            <a:r>
              <a:rPr lang="he-IL">
                <a:solidFill>
                  <a:schemeClr val="bg1"/>
                </a:solidFill>
              </a:rPr>
              <a:t>ילדים המופילים ללא נוגדנים לפקטור</a:t>
            </a:r>
          </a:p>
          <a:p>
            <a:r>
              <a:rPr lang="he-IL">
                <a:solidFill>
                  <a:srgbClr val="FFFF00"/>
                </a:solidFill>
              </a:rPr>
              <a:t>מתי להתחיל  ?</a:t>
            </a:r>
            <a:r>
              <a:rPr lang="he-IL">
                <a:solidFill>
                  <a:schemeClr val="bg1"/>
                </a:solidFill>
              </a:rPr>
              <a:t> אחרי גיל 2.5 שנים או אחרי 1-2</a:t>
            </a:r>
            <a:r>
              <a:rPr lang="he-IL">
                <a:solidFill>
                  <a:srgbClr val="FF9933"/>
                </a:solidFill>
              </a:rPr>
              <a:t> </a:t>
            </a:r>
            <a:r>
              <a:rPr lang="he-IL">
                <a:solidFill>
                  <a:schemeClr val="bg1"/>
                </a:solidFill>
              </a:rPr>
              <a:t>דימומים למפרקים (לפני שנוצר מפרק מטרה)</a:t>
            </a:r>
          </a:p>
          <a:p>
            <a:r>
              <a:rPr lang="he-IL">
                <a:solidFill>
                  <a:srgbClr val="FFFF00"/>
                </a:solidFill>
              </a:rPr>
              <a:t>איך להתחיל ? </a:t>
            </a:r>
            <a:r>
              <a:rPr lang="he-IL">
                <a:solidFill>
                  <a:schemeClr val="bg1"/>
                </a:solidFill>
              </a:rPr>
              <a:t>טיפול מונע מלא לעומת התחלה הדרגתית ועלייה בתדירות ההזרקות לפי צורך</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Scan134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924300" cy="6400800"/>
          </a:xfrm>
          <a:prstGeom prst="rect">
            <a:avLst/>
          </a:prstGeom>
          <a:noFill/>
          <a:ln w="9525">
            <a:solidFill>
              <a:srgbClr val="E9F230"/>
            </a:solidFill>
            <a:miter lim="800000"/>
            <a:headEnd/>
            <a:tailEnd/>
          </a:ln>
          <a:extLst>
            <a:ext uri="{909E8E84-426E-40DD-AFC4-6F175D3DCCD1}">
              <a14:hiddenFill xmlns:a14="http://schemas.microsoft.com/office/drawing/2010/main">
                <a:solidFill>
                  <a:srgbClr val="FFFFFF"/>
                </a:solidFill>
              </a14:hiddenFill>
            </a:ext>
          </a:extLst>
        </p:spPr>
      </p:pic>
      <p:pic>
        <p:nvPicPr>
          <p:cNvPr id="29704" name="Picture 8" descr="Aleh 065"/>
          <p:cNvPicPr>
            <a:picLocks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4211638" y="476250"/>
            <a:ext cx="4932362" cy="5905500"/>
          </a:xfrm>
          <a:noFill/>
          <a:ln>
            <a:solidFill>
              <a:srgbClr val="FFFF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Scan1356"/>
          <p:cNvPicPr>
            <a:picLocks noChangeAspect="1" noChangeArrowheads="1"/>
          </p:cNvPicPr>
          <p:nvPr/>
        </p:nvPicPr>
        <p:blipFill>
          <a:blip r:embed="rId2">
            <a:lum bright="12000" contrast="6000"/>
            <a:extLst>
              <a:ext uri="{28A0092B-C50C-407E-A947-70E740481C1C}">
                <a14:useLocalDpi xmlns:a14="http://schemas.microsoft.com/office/drawing/2010/main" val="0"/>
              </a:ext>
            </a:extLst>
          </a:blip>
          <a:srcRect/>
          <a:stretch>
            <a:fillRect/>
          </a:stretch>
        </p:blipFill>
        <p:spPr bwMode="auto">
          <a:xfrm>
            <a:off x="304800" y="1482725"/>
            <a:ext cx="8839200" cy="5375275"/>
          </a:xfrm>
          <a:prstGeom prst="rect">
            <a:avLst/>
          </a:prstGeom>
          <a:noFill/>
          <a:ln w="9525">
            <a:solidFill>
              <a:srgbClr val="E9F230"/>
            </a:solidFill>
            <a:miter lim="800000"/>
            <a:headEnd/>
            <a:tailEnd/>
          </a:ln>
          <a:extLst>
            <a:ext uri="{909E8E84-426E-40DD-AFC4-6F175D3DCCD1}">
              <a14:hiddenFill xmlns:a14="http://schemas.microsoft.com/office/drawing/2010/main">
                <a:solidFill>
                  <a:srgbClr val="FFFFFF"/>
                </a:solidFill>
              </a14:hiddenFill>
            </a:ext>
          </a:extLst>
        </p:spPr>
      </p:pic>
      <p:sp>
        <p:nvSpPr>
          <p:cNvPr id="19459" name="Rectangle 3"/>
          <p:cNvSpPr>
            <a:spLocks noGrp="1" noChangeArrowheads="1"/>
          </p:cNvSpPr>
          <p:nvPr>
            <p:ph type="title"/>
          </p:nvPr>
        </p:nvSpPr>
        <p:spPr>
          <a:xfrm>
            <a:off x="685800" y="0"/>
            <a:ext cx="7772400" cy="1143000"/>
          </a:xfrm>
        </p:spPr>
        <p:txBody>
          <a:bodyPr/>
          <a:lstStyle/>
          <a:p>
            <a:r>
              <a:rPr lang="he-IL" sz="2800">
                <a:solidFill>
                  <a:srgbClr val="FFFF00"/>
                </a:solidFill>
              </a:rPr>
              <a:t>תרכיזי קרישה מופקים מתורמי-דם (לאחר ריכוז וטיהור)</a:t>
            </a:r>
            <a:br>
              <a:rPr lang="he-IL" sz="2800">
                <a:solidFill>
                  <a:srgbClr val="FFFF00"/>
                </a:solidFill>
              </a:rPr>
            </a:br>
            <a:r>
              <a:rPr lang="he-IL" sz="2800">
                <a:solidFill>
                  <a:srgbClr val="FFFF00"/>
                </a:solidFill>
              </a:rPr>
              <a:t>או מיוצרים במעבדה (רקומביננטים)</a:t>
            </a:r>
          </a:p>
        </p:txBody>
      </p:sp>
    </p:spTree>
  </p:cSld>
  <p:clrMapOvr>
    <a:masterClrMapping/>
  </p:clrMapOvr>
  <p:transition>
    <p:split orient="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he-IL">
                <a:solidFill>
                  <a:srgbClr val="FFFF00"/>
                </a:solidFill>
              </a:rPr>
              <a:t>הדם והפלסמה</a:t>
            </a:r>
          </a:p>
        </p:txBody>
      </p:sp>
      <p:grpSp>
        <p:nvGrpSpPr>
          <p:cNvPr id="62468" name="Group 4"/>
          <p:cNvGrpSpPr>
            <a:grpSpLocks/>
          </p:cNvGrpSpPr>
          <p:nvPr/>
        </p:nvGrpSpPr>
        <p:grpSpPr bwMode="auto">
          <a:xfrm>
            <a:off x="6011863" y="1700213"/>
            <a:ext cx="2417762" cy="4037012"/>
            <a:chOff x="3872" y="768"/>
            <a:chExt cx="1523" cy="2543"/>
          </a:xfrm>
        </p:grpSpPr>
        <p:pic>
          <p:nvPicPr>
            <p:cNvPr id="62469" name="Picture 5" descr="Blut2"/>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872" y="768"/>
              <a:ext cx="1029" cy="2543"/>
            </a:xfrm>
            <a:prstGeom prst="rect">
              <a:avLst/>
            </a:prstGeom>
            <a:noFill/>
            <a:extLst>
              <a:ext uri="{909E8E84-426E-40DD-AFC4-6F175D3DCCD1}">
                <a14:hiddenFill xmlns:a14="http://schemas.microsoft.com/office/drawing/2010/main">
                  <a:solidFill>
                    <a:srgbClr val="FFFFFF"/>
                  </a:solidFill>
                </a14:hiddenFill>
              </a:ext>
            </a:extLst>
          </p:spPr>
        </p:pic>
        <p:sp>
          <p:nvSpPr>
            <p:cNvPr id="62470" name="Text Box 6"/>
            <p:cNvSpPr txBox="1">
              <a:spLocks noChangeArrowheads="1"/>
            </p:cNvSpPr>
            <p:nvPr/>
          </p:nvSpPr>
          <p:spPr bwMode="auto">
            <a:xfrm>
              <a:off x="4854" y="1391"/>
              <a:ext cx="50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rtl="0" eaLnBrk="0" hangingPunct="0"/>
              <a:r>
                <a:rPr lang="de-CH" sz="1400" b="1" i="1">
                  <a:solidFill>
                    <a:srgbClr val="FFFF00"/>
                  </a:solidFill>
                  <a:latin typeface="Arial" pitchFamily="34" charset="0"/>
                </a:rPr>
                <a:t>Plasma</a:t>
              </a:r>
              <a:endParaRPr lang="de-DE" sz="1400" b="1" i="1">
                <a:solidFill>
                  <a:srgbClr val="FFFF00"/>
                </a:solidFill>
                <a:latin typeface="Arial" pitchFamily="34" charset="0"/>
              </a:endParaRPr>
            </a:p>
          </p:txBody>
        </p:sp>
        <p:sp>
          <p:nvSpPr>
            <p:cNvPr id="62471" name="Text Box 7"/>
            <p:cNvSpPr txBox="1">
              <a:spLocks noChangeArrowheads="1"/>
            </p:cNvSpPr>
            <p:nvPr/>
          </p:nvSpPr>
          <p:spPr bwMode="auto">
            <a:xfrm>
              <a:off x="4854" y="2143"/>
              <a:ext cx="401"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rtl="0" eaLnBrk="0" hangingPunct="0"/>
              <a:r>
                <a:rPr lang="de-CH" sz="1400" b="1" i="1">
                  <a:solidFill>
                    <a:srgbClr val="FFFF00"/>
                  </a:solidFill>
                  <a:latin typeface="Arial" pitchFamily="34" charset="0"/>
                </a:rPr>
                <a:t>Buffy</a:t>
              </a:r>
            </a:p>
            <a:p>
              <a:pPr algn="l" rtl="0" eaLnBrk="0" hangingPunct="0"/>
              <a:r>
                <a:rPr lang="de-CH" sz="1400" b="1" i="1">
                  <a:solidFill>
                    <a:srgbClr val="FFFF00"/>
                  </a:solidFill>
                  <a:latin typeface="Arial" pitchFamily="34" charset="0"/>
                </a:rPr>
                <a:t> coat</a:t>
              </a:r>
              <a:endParaRPr lang="de-DE" sz="1400" b="1" i="1">
                <a:solidFill>
                  <a:srgbClr val="FFFF00"/>
                </a:solidFill>
                <a:latin typeface="Arial" pitchFamily="34" charset="0"/>
              </a:endParaRPr>
            </a:p>
          </p:txBody>
        </p:sp>
        <p:sp>
          <p:nvSpPr>
            <p:cNvPr id="62472" name="Text Box 8"/>
            <p:cNvSpPr txBox="1">
              <a:spLocks noChangeArrowheads="1"/>
            </p:cNvSpPr>
            <p:nvPr/>
          </p:nvSpPr>
          <p:spPr bwMode="auto">
            <a:xfrm>
              <a:off x="4844" y="2591"/>
              <a:ext cx="551"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rtl="0" eaLnBrk="0" hangingPunct="0"/>
              <a:r>
                <a:rPr lang="de-CH" sz="1400" b="1" i="1">
                  <a:solidFill>
                    <a:srgbClr val="FFFF00"/>
                  </a:solidFill>
                  <a:latin typeface="Arial" pitchFamily="34" charset="0"/>
                </a:rPr>
                <a:t>Erythro-</a:t>
              </a:r>
            </a:p>
            <a:p>
              <a:pPr algn="l" rtl="0" eaLnBrk="0" hangingPunct="0"/>
              <a:r>
                <a:rPr lang="de-CH" sz="1400" b="1" i="1">
                  <a:solidFill>
                    <a:srgbClr val="FFFF00"/>
                  </a:solidFill>
                  <a:latin typeface="Arial" pitchFamily="34" charset="0"/>
                </a:rPr>
                <a:t>cytes</a:t>
              </a:r>
              <a:endParaRPr lang="de-DE" sz="1400" b="1" i="1">
                <a:solidFill>
                  <a:srgbClr val="FFFF00"/>
                </a:solidFill>
                <a:latin typeface="Arial" pitchFamily="34" charset="0"/>
              </a:endParaRPr>
            </a:p>
          </p:txBody>
        </p:sp>
        <p:grpSp>
          <p:nvGrpSpPr>
            <p:cNvPr id="62473" name="Group 9"/>
            <p:cNvGrpSpPr>
              <a:grpSpLocks/>
            </p:cNvGrpSpPr>
            <p:nvPr/>
          </p:nvGrpSpPr>
          <p:grpSpPr bwMode="auto">
            <a:xfrm>
              <a:off x="4176" y="1808"/>
              <a:ext cx="392" cy="584"/>
              <a:chOff x="480" y="2792"/>
              <a:chExt cx="392" cy="584"/>
            </a:xfrm>
          </p:grpSpPr>
          <p:sp>
            <p:nvSpPr>
              <p:cNvPr id="62474" name="AutoShape 10"/>
              <p:cNvSpPr>
                <a:spLocks noChangeArrowheads="1"/>
              </p:cNvSpPr>
              <p:nvPr/>
            </p:nvSpPr>
            <p:spPr bwMode="auto">
              <a:xfrm>
                <a:off x="528" y="3112"/>
                <a:ext cx="344" cy="264"/>
              </a:xfrm>
              <a:prstGeom prst="curvedUpArrow">
                <a:avLst>
                  <a:gd name="adj1" fmla="val 26061"/>
                  <a:gd name="adj2" fmla="val 52121"/>
                  <a:gd name="adj3"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62475" name="AutoShape 11"/>
              <p:cNvSpPr>
                <a:spLocks noChangeArrowheads="1"/>
              </p:cNvSpPr>
              <p:nvPr/>
            </p:nvSpPr>
            <p:spPr bwMode="auto">
              <a:xfrm rot="10949374">
                <a:off x="480" y="2792"/>
                <a:ext cx="344" cy="264"/>
              </a:xfrm>
              <a:prstGeom prst="curvedUpArrow">
                <a:avLst>
                  <a:gd name="adj1" fmla="val 26061"/>
                  <a:gd name="adj2" fmla="val 52121"/>
                  <a:gd name="adj3"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grpSp>
      </p:grpSp>
      <p:sp>
        <p:nvSpPr>
          <p:cNvPr id="62477" name="Text Box 13"/>
          <p:cNvSpPr txBox="1">
            <a:spLocks noChangeArrowheads="1"/>
          </p:cNvSpPr>
          <p:nvPr/>
        </p:nvSpPr>
        <p:spPr bwMode="auto">
          <a:xfrm>
            <a:off x="1908175" y="2276475"/>
            <a:ext cx="3746500" cy="319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solidFill>
                  <a:srgbClr val="FF9933"/>
                </a:solidFill>
                <a:cs typeface="Times New Roman" pitchFamily="18" charset="0"/>
              </a:rPr>
              <a:t>תפקידי הדם</a:t>
            </a:r>
            <a:r>
              <a:rPr lang="he-IL">
                <a:solidFill>
                  <a:schemeClr val="bg1"/>
                </a:solidFill>
                <a:cs typeface="Times New Roman" pitchFamily="18" charset="0"/>
              </a:rPr>
              <a:t>:</a:t>
            </a:r>
          </a:p>
          <a:p>
            <a:pPr>
              <a:spcBef>
                <a:spcPct val="50000"/>
              </a:spcBef>
            </a:pPr>
            <a:r>
              <a:rPr lang="he-IL">
                <a:solidFill>
                  <a:schemeClr val="bg1"/>
                </a:solidFill>
                <a:cs typeface="Times New Roman" pitchFamily="18" charset="0"/>
              </a:rPr>
              <a:t>נשא (חמצן, הורמונים, </a:t>
            </a:r>
          </a:p>
          <a:p>
            <a:pPr>
              <a:spcBef>
                <a:spcPct val="50000"/>
              </a:spcBef>
            </a:pPr>
            <a:r>
              <a:rPr lang="he-IL">
                <a:solidFill>
                  <a:schemeClr val="bg1"/>
                </a:solidFill>
                <a:cs typeface="Times New Roman" pitchFamily="18" charset="0"/>
              </a:rPr>
              <a:t>מזון )</a:t>
            </a:r>
          </a:p>
          <a:p>
            <a:pPr>
              <a:spcBef>
                <a:spcPct val="50000"/>
              </a:spcBef>
            </a:pPr>
            <a:r>
              <a:rPr lang="he-IL">
                <a:solidFill>
                  <a:schemeClr val="bg1"/>
                </a:solidFill>
                <a:cs typeface="Times New Roman" pitchFamily="18" charset="0"/>
              </a:rPr>
              <a:t>הגנה מזיהומים</a:t>
            </a:r>
          </a:p>
          <a:p>
            <a:pPr>
              <a:spcBef>
                <a:spcPct val="50000"/>
              </a:spcBef>
            </a:pPr>
            <a:r>
              <a:rPr lang="he-IL">
                <a:solidFill>
                  <a:schemeClr val="bg1"/>
                </a:solidFill>
                <a:cs typeface="Times New Roman" pitchFamily="18" charset="0"/>
              </a:rPr>
              <a:t>קרישה</a:t>
            </a:r>
          </a:p>
          <a:p>
            <a:pPr>
              <a:spcBef>
                <a:spcPct val="50000"/>
              </a:spcBef>
            </a:pPr>
            <a:r>
              <a:rPr lang="he-IL">
                <a:solidFill>
                  <a:schemeClr val="bg1"/>
                </a:solidFill>
                <a:cs typeface="Times New Roman" pitchFamily="18" charset="0"/>
              </a:rPr>
              <a:t>ויסות חום גוף</a:t>
            </a:r>
          </a:p>
        </p:txBody>
      </p:sp>
      <p:pic>
        <p:nvPicPr>
          <p:cNvPr id="62478" name="Picture 14" descr="Blut3"/>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395288" y="2420938"/>
            <a:ext cx="2714625" cy="4051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5474" name="Group 2"/>
          <p:cNvGrpSpPr>
            <a:grpSpLocks/>
          </p:cNvGrpSpPr>
          <p:nvPr/>
        </p:nvGrpSpPr>
        <p:grpSpPr bwMode="auto">
          <a:xfrm>
            <a:off x="1311275" y="1249363"/>
            <a:ext cx="7312025" cy="4968875"/>
            <a:chOff x="826" y="787"/>
            <a:chExt cx="4606" cy="3130"/>
          </a:xfrm>
        </p:grpSpPr>
        <p:grpSp>
          <p:nvGrpSpPr>
            <p:cNvPr id="105475" name="Group 3"/>
            <p:cNvGrpSpPr>
              <a:grpSpLocks/>
            </p:cNvGrpSpPr>
            <p:nvPr/>
          </p:nvGrpSpPr>
          <p:grpSpPr bwMode="auto">
            <a:xfrm>
              <a:off x="826" y="787"/>
              <a:ext cx="4606" cy="3130"/>
              <a:chOff x="826" y="787"/>
              <a:chExt cx="4606" cy="3130"/>
            </a:xfrm>
          </p:grpSpPr>
          <p:grpSp>
            <p:nvGrpSpPr>
              <p:cNvPr id="105476" name="Group 4"/>
              <p:cNvGrpSpPr>
                <a:grpSpLocks/>
              </p:cNvGrpSpPr>
              <p:nvPr/>
            </p:nvGrpSpPr>
            <p:grpSpPr bwMode="auto">
              <a:xfrm>
                <a:off x="826" y="787"/>
                <a:ext cx="4606" cy="3130"/>
                <a:chOff x="826" y="787"/>
                <a:chExt cx="4606" cy="3130"/>
              </a:xfrm>
            </p:grpSpPr>
            <p:grpSp>
              <p:nvGrpSpPr>
                <p:cNvPr id="105477" name="Group 5"/>
                <p:cNvGrpSpPr>
                  <a:grpSpLocks/>
                </p:cNvGrpSpPr>
                <p:nvPr/>
              </p:nvGrpSpPr>
              <p:grpSpPr bwMode="auto">
                <a:xfrm>
                  <a:off x="869" y="787"/>
                  <a:ext cx="4563" cy="3130"/>
                  <a:chOff x="869" y="787"/>
                  <a:chExt cx="4563" cy="3130"/>
                </a:xfrm>
              </p:grpSpPr>
              <p:pic>
                <p:nvPicPr>
                  <p:cNvPr id="105478" name="Picture 6" descr="hematopoesis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9" y="787"/>
                    <a:ext cx="4563" cy="3130"/>
                  </a:xfrm>
                  <a:prstGeom prst="rect">
                    <a:avLst/>
                  </a:prstGeom>
                  <a:noFill/>
                  <a:extLst>
                    <a:ext uri="{909E8E84-426E-40DD-AFC4-6F175D3DCCD1}">
                      <a14:hiddenFill xmlns:a14="http://schemas.microsoft.com/office/drawing/2010/main">
                        <a:solidFill>
                          <a:srgbClr val="FFFFFF"/>
                        </a:solidFill>
                      </a14:hiddenFill>
                    </a:ext>
                  </a:extLst>
                </p:spPr>
              </p:pic>
              <p:sp>
                <p:nvSpPr>
                  <p:cNvPr id="105479" name="Text Box 7"/>
                  <p:cNvSpPr txBox="1">
                    <a:spLocks noChangeArrowheads="1"/>
                  </p:cNvSpPr>
                  <p:nvPr/>
                </p:nvSpPr>
                <p:spPr bwMode="auto">
                  <a:xfrm>
                    <a:off x="4110" y="2446"/>
                    <a:ext cx="562" cy="250"/>
                  </a:xfrm>
                  <a:prstGeom prst="rect">
                    <a:avLst/>
                  </a:prstGeom>
                  <a:solidFill>
                    <a:srgbClr val="FF99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spcBef>
                        <a:spcPct val="50000"/>
                      </a:spcBef>
                    </a:pPr>
                    <a:r>
                      <a:rPr lang="de-CH" sz="1000" b="1">
                        <a:latin typeface="Arial" pitchFamily="34" charset="0"/>
                      </a:rPr>
                      <a:t>Bone </a:t>
                    </a:r>
                  </a:p>
                  <a:p>
                    <a:pPr algn="ctr" rtl="0" eaLnBrk="0" hangingPunct="0"/>
                    <a:r>
                      <a:rPr lang="de-CH" sz="1000" b="1">
                        <a:latin typeface="Arial" pitchFamily="34" charset="0"/>
                      </a:rPr>
                      <a:t>Marrow</a:t>
                    </a:r>
                    <a:endParaRPr lang="de-DE" sz="1000" b="1">
                      <a:latin typeface="Arial" pitchFamily="34" charset="0"/>
                    </a:endParaRPr>
                  </a:p>
                </p:txBody>
              </p:sp>
              <p:sp>
                <p:nvSpPr>
                  <p:cNvPr id="105480" name="Text Box 8"/>
                  <p:cNvSpPr txBox="1">
                    <a:spLocks noChangeArrowheads="1"/>
                  </p:cNvSpPr>
                  <p:nvPr/>
                </p:nvSpPr>
                <p:spPr bwMode="auto">
                  <a:xfrm>
                    <a:off x="3948" y="1913"/>
                    <a:ext cx="567" cy="154"/>
                  </a:xfrm>
                  <a:prstGeom prst="rect">
                    <a:avLst/>
                  </a:prstGeom>
                  <a:solidFill>
                    <a:srgbClr val="FF99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spcBef>
                        <a:spcPct val="50000"/>
                      </a:spcBef>
                    </a:pPr>
                    <a:r>
                      <a:rPr lang="de-CH" sz="1000" b="1">
                        <a:latin typeface="Arial" pitchFamily="34" charset="0"/>
                      </a:rPr>
                      <a:t>Thymus</a:t>
                    </a:r>
                    <a:endParaRPr lang="de-DE" sz="1000" b="1">
                      <a:latin typeface="Arial" pitchFamily="34" charset="0"/>
                    </a:endParaRPr>
                  </a:p>
                </p:txBody>
              </p:sp>
            </p:grpSp>
            <p:pic>
              <p:nvPicPr>
                <p:cNvPr id="105481" name="Picture 9" descr="Granu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6" y="2028"/>
                  <a:ext cx="431" cy="415"/>
                </a:xfrm>
                <a:prstGeom prst="rect">
                  <a:avLst/>
                </a:prstGeom>
                <a:noFill/>
                <a:extLst>
                  <a:ext uri="{909E8E84-426E-40DD-AFC4-6F175D3DCCD1}">
                    <a14:hiddenFill xmlns:a14="http://schemas.microsoft.com/office/drawing/2010/main">
                      <a:solidFill>
                        <a:srgbClr val="FFFFFF"/>
                      </a:solidFill>
                    </a14:hiddenFill>
                  </a:ext>
                </a:extLst>
              </p:spPr>
            </p:pic>
            <p:pic>
              <p:nvPicPr>
                <p:cNvPr id="105482" name="Picture 10" descr="GranuE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97" y="903"/>
                  <a:ext cx="423" cy="440"/>
                </a:xfrm>
                <a:prstGeom prst="rect">
                  <a:avLst/>
                </a:prstGeom>
                <a:noFill/>
                <a:extLst>
                  <a:ext uri="{909E8E84-426E-40DD-AFC4-6F175D3DCCD1}">
                    <a14:hiddenFill xmlns:a14="http://schemas.microsoft.com/office/drawing/2010/main">
                      <a:solidFill>
                        <a:srgbClr val="FFFFFF"/>
                      </a:solidFill>
                    </a14:hiddenFill>
                  </a:ext>
                </a:extLst>
              </p:spPr>
            </p:pic>
            <p:pic>
              <p:nvPicPr>
                <p:cNvPr id="105483" name="Picture 11" descr="Granu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1" y="1270"/>
                  <a:ext cx="527" cy="523"/>
                </a:xfrm>
                <a:prstGeom prst="rect">
                  <a:avLst/>
                </a:prstGeom>
                <a:noFill/>
                <a:extLst>
                  <a:ext uri="{909E8E84-426E-40DD-AFC4-6F175D3DCCD1}">
                    <a14:hiddenFill xmlns:a14="http://schemas.microsoft.com/office/drawing/2010/main">
                      <a:solidFill>
                        <a:srgbClr val="FFFFFF"/>
                      </a:solidFill>
                    </a14:hiddenFill>
                  </a:ext>
                </a:extLst>
              </p:spPr>
            </p:pic>
            <p:pic>
              <p:nvPicPr>
                <p:cNvPr id="105484" name="Picture 12" descr="Lymphcy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5" y="1762"/>
                  <a:ext cx="329" cy="346"/>
                </a:xfrm>
                <a:prstGeom prst="rect">
                  <a:avLst/>
                </a:prstGeom>
                <a:noFill/>
                <a:extLst>
                  <a:ext uri="{909E8E84-426E-40DD-AFC4-6F175D3DCCD1}">
                    <a14:hiddenFill xmlns:a14="http://schemas.microsoft.com/office/drawing/2010/main">
                      <a:solidFill>
                        <a:srgbClr val="FFFFFF"/>
                      </a:solidFill>
                    </a14:hiddenFill>
                  </a:ext>
                </a:extLst>
              </p:spPr>
            </p:pic>
            <p:pic>
              <p:nvPicPr>
                <p:cNvPr id="105485" name="Picture 13" descr="Lymphcy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18" y="3029"/>
                  <a:ext cx="329" cy="346"/>
                </a:xfrm>
                <a:prstGeom prst="rect">
                  <a:avLst/>
                </a:prstGeom>
                <a:noFill/>
                <a:extLst>
                  <a:ext uri="{909E8E84-426E-40DD-AFC4-6F175D3DCCD1}">
                    <a14:hiddenFill xmlns:a14="http://schemas.microsoft.com/office/drawing/2010/main">
                      <a:solidFill>
                        <a:srgbClr val="FFFFFF"/>
                      </a:solidFill>
                    </a14:hiddenFill>
                  </a:ext>
                </a:extLst>
              </p:spPr>
            </p:pic>
            <p:pic>
              <p:nvPicPr>
                <p:cNvPr id="105486" name="Picture 14" descr="Lymphcy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3" y="2688"/>
                  <a:ext cx="329" cy="346"/>
                </a:xfrm>
                <a:prstGeom prst="rect">
                  <a:avLst/>
                </a:prstGeom>
                <a:noFill/>
                <a:extLst>
                  <a:ext uri="{909E8E84-426E-40DD-AFC4-6F175D3DCCD1}">
                    <a14:hiddenFill xmlns:a14="http://schemas.microsoft.com/office/drawing/2010/main">
                      <a:solidFill>
                        <a:srgbClr val="FFFFFF"/>
                      </a:solidFill>
                    </a14:hiddenFill>
                  </a:ext>
                </a:extLst>
              </p:spPr>
            </p:pic>
            <p:pic>
              <p:nvPicPr>
                <p:cNvPr id="105487" name="Picture 15" descr="Lymphcy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52" y="1240"/>
                  <a:ext cx="329" cy="345"/>
                </a:xfrm>
                <a:prstGeom prst="rect">
                  <a:avLst/>
                </a:prstGeom>
                <a:noFill/>
                <a:extLst>
                  <a:ext uri="{909E8E84-426E-40DD-AFC4-6F175D3DCCD1}">
                    <a14:hiddenFill xmlns:a14="http://schemas.microsoft.com/office/drawing/2010/main">
                      <a:solidFill>
                        <a:srgbClr val="FFFFFF"/>
                      </a:solidFill>
                    </a14:hiddenFill>
                  </a:ext>
                </a:extLst>
              </p:spPr>
            </p:pic>
          </p:grpSp>
          <p:pic>
            <p:nvPicPr>
              <p:cNvPr id="105488" name="Picture 16" descr="Monocy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51" y="2596"/>
                <a:ext cx="458" cy="448"/>
              </a:xfrm>
              <a:prstGeom prst="rect">
                <a:avLst/>
              </a:prstGeom>
              <a:noFill/>
              <a:extLst>
                <a:ext uri="{909E8E84-426E-40DD-AFC4-6F175D3DCCD1}">
                  <a14:hiddenFill xmlns:a14="http://schemas.microsoft.com/office/drawing/2010/main">
                    <a:solidFill>
                      <a:srgbClr val="FFFFFF"/>
                    </a:solidFill>
                  </a14:hiddenFill>
                </a:ext>
              </a:extLst>
            </p:spPr>
          </p:pic>
        </p:grpSp>
        <p:pic>
          <p:nvPicPr>
            <p:cNvPr id="105489" name="Picture 17" descr="ery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527" y="846"/>
              <a:ext cx="219" cy="200"/>
            </a:xfrm>
            <a:prstGeom prst="rect">
              <a:avLst/>
            </a:prstGeom>
            <a:noFill/>
            <a:extLst>
              <a:ext uri="{909E8E84-426E-40DD-AFC4-6F175D3DCCD1}">
                <a14:hiddenFill xmlns:a14="http://schemas.microsoft.com/office/drawing/2010/main">
                  <a:solidFill>
                    <a:srgbClr val="FFFFFF"/>
                  </a:solidFill>
                </a14:hiddenFill>
              </a:ext>
            </a:extLst>
          </p:spPr>
        </p:pic>
        <p:pic>
          <p:nvPicPr>
            <p:cNvPr id="105490" name="Picture 18" descr="ery1"/>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740" y="851"/>
              <a:ext cx="219" cy="201"/>
            </a:xfrm>
            <a:prstGeom prst="rect">
              <a:avLst/>
            </a:prstGeom>
            <a:noFill/>
            <a:extLst>
              <a:ext uri="{909E8E84-426E-40DD-AFC4-6F175D3DCCD1}">
                <a14:hiddenFill xmlns:a14="http://schemas.microsoft.com/office/drawing/2010/main">
                  <a:solidFill>
                    <a:srgbClr val="FFFFFF"/>
                  </a:solidFill>
                </a14:hiddenFill>
              </a:ext>
            </a:extLst>
          </p:spPr>
        </p:pic>
        <p:pic>
          <p:nvPicPr>
            <p:cNvPr id="105491" name="Picture 19" descr="ery1"/>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958" y="868"/>
              <a:ext cx="220" cy="201"/>
            </a:xfrm>
            <a:prstGeom prst="rect">
              <a:avLst/>
            </a:prstGeom>
            <a:noFill/>
            <a:extLst>
              <a:ext uri="{909E8E84-426E-40DD-AFC4-6F175D3DCCD1}">
                <a14:hiddenFill xmlns:a14="http://schemas.microsoft.com/office/drawing/2010/main">
                  <a:solidFill>
                    <a:srgbClr val="FFFFFF"/>
                  </a:solidFill>
                </a14:hiddenFill>
              </a:ext>
            </a:extLst>
          </p:spPr>
        </p:pic>
      </p:grpSp>
      <p:sp>
        <p:nvSpPr>
          <p:cNvPr id="105492" name="Rectangle 20"/>
          <p:cNvSpPr>
            <a:spLocks noGrp="1" noChangeArrowheads="1"/>
          </p:cNvSpPr>
          <p:nvPr>
            <p:ph type="title"/>
          </p:nvPr>
        </p:nvSpPr>
        <p:spPr>
          <a:xfrm>
            <a:off x="1612900" y="125413"/>
            <a:ext cx="7531100" cy="533400"/>
          </a:xfrm>
          <a:noFill/>
          <a:ln/>
        </p:spPr>
        <p:txBody>
          <a:bodyPr/>
          <a:lstStyle/>
          <a:p>
            <a:r>
              <a:rPr lang="he-IL">
                <a:solidFill>
                  <a:srgbClr val="FFFF00"/>
                </a:solidFill>
              </a:rPr>
              <a:t>התפתחות מרכיבי הדם</a:t>
            </a:r>
          </a:p>
        </p:txBody>
      </p:sp>
      <p:sp>
        <p:nvSpPr>
          <p:cNvPr id="105493" name="Text Box 21"/>
          <p:cNvSpPr txBox="1">
            <a:spLocks noChangeArrowheads="1"/>
          </p:cNvSpPr>
          <p:nvPr/>
        </p:nvSpPr>
        <p:spPr bwMode="auto">
          <a:xfrm>
            <a:off x="1235075" y="4973638"/>
            <a:ext cx="108743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spcBef>
                <a:spcPct val="50000"/>
              </a:spcBef>
            </a:pPr>
            <a:r>
              <a:rPr lang="de-CH" sz="1200" b="1">
                <a:latin typeface="Arial" pitchFamily="34" charset="0"/>
              </a:rPr>
              <a:t>Mast cell</a:t>
            </a:r>
            <a:endParaRPr lang="de-DE" sz="1200" b="1">
              <a:latin typeface="Arial" pitchFamily="34" charset="0"/>
            </a:endParaRPr>
          </a:p>
        </p:txBody>
      </p:sp>
      <p:sp>
        <p:nvSpPr>
          <p:cNvPr id="105494" name="Text Box 22"/>
          <p:cNvSpPr txBox="1">
            <a:spLocks noChangeArrowheads="1"/>
          </p:cNvSpPr>
          <p:nvPr/>
        </p:nvSpPr>
        <p:spPr bwMode="auto">
          <a:xfrm>
            <a:off x="2033588" y="3121025"/>
            <a:ext cx="1277937" cy="27463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spcBef>
                <a:spcPct val="50000"/>
              </a:spcBef>
            </a:pPr>
            <a:r>
              <a:rPr lang="de-CH" sz="1200" b="1">
                <a:latin typeface="Arial" pitchFamily="34" charset="0"/>
              </a:rPr>
              <a:t>Granulocytes</a:t>
            </a:r>
            <a:endParaRPr lang="de-DE" sz="1200" b="1">
              <a:latin typeface="Arial" pitchFamily="34" charset="0"/>
            </a:endParaRPr>
          </a:p>
        </p:txBody>
      </p:sp>
      <p:sp>
        <p:nvSpPr>
          <p:cNvPr id="105495" name="Text Box 23"/>
          <p:cNvSpPr txBox="1">
            <a:spLocks noChangeArrowheads="1"/>
          </p:cNvSpPr>
          <p:nvPr/>
        </p:nvSpPr>
        <p:spPr bwMode="auto">
          <a:xfrm>
            <a:off x="2409825" y="5975350"/>
            <a:ext cx="108743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spcBef>
                <a:spcPct val="50000"/>
              </a:spcBef>
            </a:pPr>
            <a:r>
              <a:rPr lang="de-CH" sz="1200" b="1">
                <a:latin typeface="Arial" pitchFamily="34" charset="0"/>
              </a:rPr>
              <a:t>Macrophage</a:t>
            </a:r>
            <a:endParaRPr lang="de-DE" sz="1200" b="1">
              <a:latin typeface="Arial" pitchFamily="34" charset="0"/>
            </a:endParaRPr>
          </a:p>
        </p:txBody>
      </p:sp>
      <p:sp>
        <p:nvSpPr>
          <p:cNvPr id="105496" name="Text Box 24"/>
          <p:cNvSpPr txBox="1">
            <a:spLocks noChangeArrowheads="1"/>
          </p:cNvSpPr>
          <p:nvPr/>
        </p:nvSpPr>
        <p:spPr bwMode="auto">
          <a:xfrm>
            <a:off x="2471738" y="4765675"/>
            <a:ext cx="1087437"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spcBef>
                <a:spcPct val="50000"/>
              </a:spcBef>
            </a:pPr>
            <a:r>
              <a:rPr lang="de-CH" sz="1200" b="1">
                <a:latin typeface="Arial" pitchFamily="34" charset="0"/>
              </a:rPr>
              <a:t>Monocyte</a:t>
            </a:r>
            <a:endParaRPr lang="de-DE" sz="1200" b="1">
              <a:latin typeface="Arial" pitchFamily="34" charset="0"/>
            </a:endParaRPr>
          </a:p>
        </p:txBody>
      </p:sp>
      <p:sp>
        <p:nvSpPr>
          <p:cNvPr id="105497" name="Text Box 25"/>
          <p:cNvSpPr txBox="1">
            <a:spLocks noChangeArrowheads="1"/>
          </p:cNvSpPr>
          <p:nvPr/>
        </p:nvSpPr>
        <p:spPr bwMode="auto">
          <a:xfrm>
            <a:off x="4454525" y="5397500"/>
            <a:ext cx="1328738"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spcBef>
                <a:spcPct val="50000"/>
              </a:spcBef>
            </a:pPr>
            <a:r>
              <a:rPr lang="de-CH" sz="1400" b="1">
                <a:latin typeface="Arial" pitchFamily="34" charset="0"/>
              </a:rPr>
              <a:t>Bone marrow Stem cell</a:t>
            </a:r>
            <a:endParaRPr lang="de-DE" sz="1400" b="1">
              <a:latin typeface="Arial" pitchFamily="34" charset="0"/>
            </a:endParaRPr>
          </a:p>
        </p:txBody>
      </p:sp>
      <p:sp>
        <p:nvSpPr>
          <p:cNvPr id="105498" name="Text Box 26"/>
          <p:cNvSpPr txBox="1">
            <a:spLocks noChangeArrowheads="1"/>
          </p:cNvSpPr>
          <p:nvPr/>
        </p:nvSpPr>
        <p:spPr bwMode="auto">
          <a:xfrm>
            <a:off x="7918450" y="4784725"/>
            <a:ext cx="7127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eaLnBrk="0" hangingPunct="0">
              <a:spcBef>
                <a:spcPct val="50000"/>
              </a:spcBef>
            </a:pPr>
            <a:r>
              <a:rPr lang="de-CH" sz="1200" b="1">
                <a:latin typeface="Arial" pitchFamily="34" charset="0"/>
              </a:rPr>
              <a:t>B-cells</a:t>
            </a:r>
            <a:endParaRPr lang="de-DE" sz="1200" b="1">
              <a:latin typeface="Arial" pitchFamily="34" charset="0"/>
            </a:endParaRPr>
          </a:p>
        </p:txBody>
      </p:sp>
      <p:grpSp>
        <p:nvGrpSpPr>
          <p:cNvPr id="105499" name="Group 27"/>
          <p:cNvGrpSpPr>
            <a:grpSpLocks/>
          </p:cNvGrpSpPr>
          <p:nvPr/>
        </p:nvGrpSpPr>
        <p:grpSpPr bwMode="auto">
          <a:xfrm>
            <a:off x="1038225" y="1397000"/>
            <a:ext cx="2800350" cy="5292725"/>
            <a:chOff x="654" y="880"/>
            <a:chExt cx="1764" cy="3334"/>
          </a:xfrm>
        </p:grpSpPr>
        <p:sp>
          <p:nvSpPr>
            <p:cNvPr id="105500" name="Rectangle 28"/>
            <p:cNvSpPr>
              <a:spLocks noChangeArrowheads="1"/>
            </p:cNvSpPr>
            <p:nvPr/>
          </p:nvSpPr>
          <p:spPr bwMode="auto">
            <a:xfrm>
              <a:off x="816" y="880"/>
              <a:ext cx="1328" cy="3088"/>
            </a:xfrm>
            <a:prstGeom prst="rect">
              <a:avLst/>
            </a:prstGeom>
            <a:noFill/>
            <a:ln w="38100">
              <a:solidFill>
                <a:srgbClr val="626CC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105501" name="Text Box 29"/>
            <p:cNvSpPr txBox="1">
              <a:spLocks noChangeArrowheads="1"/>
            </p:cNvSpPr>
            <p:nvPr/>
          </p:nvSpPr>
          <p:spPr bwMode="auto">
            <a:xfrm>
              <a:off x="654" y="3983"/>
              <a:ext cx="176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rtl="0" eaLnBrk="0" hangingPunct="0"/>
              <a:r>
                <a:rPr lang="de-CH" sz="1800">
                  <a:solidFill>
                    <a:schemeClr val="bg1"/>
                  </a:solidFill>
                  <a:latin typeface="Arial" pitchFamily="34" charset="0"/>
                </a:rPr>
                <a:t>Immune cells (white cells)</a:t>
              </a:r>
              <a:endParaRPr lang="de-DE" sz="1800">
                <a:solidFill>
                  <a:schemeClr val="bg1"/>
                </a:solidFill>
                <a:latin typeface="Arial" pitchFamily="34" charset="0"/>
              </a:endParaRPr>
            </a:p>
          </p:txBody>
        </p:sp>
      </p:grpSp>
      <p:grpSp>
        <p:nvGrpSpPr>
          <p:cNvPr id="105502" name="Group 30"/>
          <p:cNvGrpSpPr>
            <a:grpSpLocks/>
          </p:cNvGrpSpPr>
          <p:nvPr/>
        </p:nvGrpSpPr>
        <p:grpSpPr bwMode="auto">
          <a:xfrm>
            <a:off x="5410200" y="838200"/>
            <a:ext cx="2684463" cy="927100"/>
            <a:chOff x="3408" y="528"/>
            <a:chExt cx="1691" cy="584"/>
          </a:xfrm>
        </p:grpSpPr>
        <p:sp>
          <p:nvSpPr>
            <p:cNvPr id="105503" name="Text Box 31"/>
            <p:cNvSpPr txBox="1">
              <a:spLocks noChangeArrowheads="1"/>
            </p:cNvSpPr>
            <p:nvPr/>
          </p:nvSpPr>
          <p:spPr bwMode="auto">
            <a:xfrm>
              <a:off x="3408" y="528"/>
              <a:ext cx="169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eaLnBrk="0" hangingPunct="0">
                <a:spcBef>
                  <a:spcPct val="50000"/>
                </a:spcBef>
              </a:pPr>
              <a:r>
                <a:rPr lang="de-CH" sz="1800">
                  <a:solidFill>
                    <a:schemeClr val="bg1"/>
                  </a:solidFill>
                  <a:latin typeface="Arial" pitchFamily="34" charset="0"/>
                </a:rPr>
                <a:t>Erythrocytes (oxygen)</a:t>
              </a:r>
              <a:endParaRPr lang="de-DE" sz="1800">
                <a:solidFill>
                  <a:schemeClr val="bg1"/>
                </a:solidFill>
                <a:latin typeface="Arial" pitchFamily="34" charset="0"/>
              </a:endParaRPr>
            </a:p>
          </p:txBody>
        </p:sp>
        <p:sp>
          <p:nvSpPr>
            <p:cNvPr id="105504" name="Rectangle 32"/>
            <p:cNvSpPr>
              <a:spLocks noChangeArrowheads="1"/>
            </p:cNvSpPr>
            <p:nvPr/>
          </p:nvSpPr>
          <p:spPr bwMode="auto">
            <a:xfrm>
              <a:off x="3456" y="768"/>
              <a:ext cx="760" cy="344"/>
            </a:xfrm>
            <a:prstGeom prst="rect">
              <a:avLst/>
            </a:prstGeom>
            <a:noFill/>
            <a:ln w="38100">
              <a:solidFill>
                <a:srgbClr val="9900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eaLnBrk="0" hangingPunct="0"/>
              <a:endParaRPr lang="de-CH">
                <a:latin typeface="Times" pitchFamily="18" charset="0"/>
              </a:endParaRPr>
            </a:p>
          </p:txBody>
        </p:sp>
      </p:grpSp>
      <p:grpSp>
        <p:nvGrpSpPr>
          <p:cNvPr id="105505" name="Group 33"/>
          <p:cNvGrpSpPr>
            <a:grpSpLocks/>
          </p:cNvGrpSpPr>
          <p:nvPr/>
        </p:nvGrpSpPr>
        <p:grpSpPr bwMode="auto">
          <a:xfrm>
            <a:off x="2903538" y="814388"/>
            <a:ext cx="2513012" cy="836612"/>
            <a:chOff x="1829" y="513"/>
            <a:chExt cx="1583" cy="527"/>
          </a:xfrm>
        </p:grpSpPr>
        <p:sp>
          <p:nvSpPr>
            <p:cNvPr id="105506" name="Text Box 34"/>
            <p:cNvSpPr txBox="1">
              <a:spLocks noChangeArrowheads="1"/>
            </p:cNvSpPr>
            <p:nvPr/>
          </p:nvSpPr>
          <p:spPr bwMode="auto">
            <a:xfrm>
              <a:off x="1829" y="513"/>
              <a:ext cx="158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eaLnBrk="0" hangingPunct="0">
                <a:spcBef>
                  <a:spcPct val="50000"/>
                </a:spcBef>
              </a:pPr>
              <a:r>
                <a:rPr lang="de-CH" sz="1800">
                  <a:solidFill>
                    <a:schemeClr val="bg1"/>
                  </a:solidFill>
                  <a:latin typeface="Arial" pitchFamily="34" charset="0"/>
                </a:rPr>
                <a:t>Platelets (coagulation)</a:t>
              </a:r>
              <a:endParaRPr lang="de-DE" sz="1800">
                <a:solidFill>
                  <a:schemeClr val="bg1"/>
                </a:solidFill>
                <a:latin typeface="Arial" pitchFamily="34" charset="0"/>
              </a:endParaRPr>
            </a:p>
          </p:txBody>
        </p:sp>
        <p:sp>
          <p:nvSpPr>
            <p:cNvPr id="105507" name="Rectangle 35"/>
            <p:cNvSpPr>
              <a:spLocks noChangeArrowheads="1"/>
            </p:cNvSpPr>
            <p:nvPr/>
          </p:nvSpPr>
          <p:spPr bwMode="auto">
            <a:xfrm>
              <a:off x="2320" y="736"/>
              <a:ext cx="824" cy="304"/>
            </a:xfrm>
            <a:prstGeom prst="rect">
              <a:avLst/>
            </a:prstGeom>
            <a:noFill/>
            <a:ln w="38100">
              <a:solidFill>
                <a:srgbClr val="5F5F5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grpSp>
      <p:grpSp>
        <p:nvGrpSpPr>
          <p:cNvPr id="105508" name="Group 36"/>
          <p:cNvGrpSpPr>
            <a:grpSpLocks/>
          </p:cNvGrpSpPr>
          <p:nvPr/>
        </p:nvGrpSpPr>
        <p:grpSpPr bwMode="auto">
          <a:xfrm>
            <a:off x="7350125" y="1892300"/>
            <a:ext cx="1530350" cy="4048125"/>
            <a:chOff x="4630" y="1192"/>
            <a:chExt cx="964" cy="2550"/>
          </a:xfrm>
        </p:grpSpPr>
        <p:sp>
          <p:nvSpPr>
            <p:cNvPr id="105509" name="Rectangle 37"/>
            <p:cNvSpPr>
              <a:spLocks noChangeArrowheads="1"/>
            </p:cNvSpPr>
            <p:nvPr/>
          </p:nvSpPr>
          <p:spPr bwMode="auto">
            <a:xfrm>
              <a:off x="4680" y="1192"/>
              <a:ext cx="848" cy="2296"/>
            </a:xfrm>
            <a:prstGeom prst="rect">
              <a:avLst/>
            </a:prstGeom>
            <a:noFill/>
            <a:ln w="38100">
              <a:solidFill>
                <a:srgbClr val="626CC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105510" name="Text Box 38"/>
            <p:cNvSpPr txBox="1">
              <a:spLocks noChangeArrowheads="1"/>
            </p:cNvSpPr>
            <p:nvPr/>
          </p:nvSpPr>
          <p:spPr bwMode="auto">
            <a:xfrm>
              <a:off x="4630" y="3511"/>
              <a:ext cx="96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rtl="0" eaLnBrk="0" hangingPunct="0"/>
              <a:r>
                <a:rPr lang="de-CH" sz="1800">
                  <a:solidFill>
                    <a:srgbClr val="626CC6"/>
                  </a:solidFill>
                  <a:latin typeface="Arial" pitchFamily="34" charset="0"/>
                </a:rPr>
                <a:t>Immune cells</a:t>
              </a:r>
              <a:endParaRPr lang="de-DE" sz="1800">
                <a:solidFill>
                  <a:srgbClr val="626CC6"/>
                </a:solidFill>
                <a:latin typeface="Arial" pitchFamily="34" charset="0"/>
              </a:endParaRPr>
            </a:p>
          </p:txBody>
        </p:sp>
      </p:grpSp>
      <p:sp>
        <p:nvSpPr>
          <p:cNvPr id="105511" name="Text Box 39"/>
          <p:cNvSpPr txBox="1">
            <a:spLocks noChangeArrowheads="1"/>
          </p:cNvSpPr>
          <p:nvPr/>
        </p:nvSpPr>
        <p:spPr bwMode="auto">
          <a:xfrm>
            <a:off x="7994650" y="2498725"/>
            <a:ext cx="7127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eaLnBrk="0" hangingPunct="0">
              <a:spcBef>
                <a:spcPct val="50000"/>
              </a:spcBef>
            </a:pPr>
            <a:r>
              <a:rPr lang="de-CH" sz="1200" b="1">
                <a:latin typeface="Arial" pitchFamily="34" charset="0"/>
              </a:rPr>
              <a:t>T-cells</a:t>
            </a:r>
            <a:endParaRPr lang="de-DE" sz="1200" b="1">
              <a:latin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05502"/>
                                        </p:tgtEl>
                                        <p:attrNameLst>
                                          <p:attrName>style.visibility</p:attrName>
                                        </p:attrNameLst>
                                      </p:cBhvr>
                                      <p:to>
                                        <p:strVal val="visible"/>
                                      </p:to>
                                    </p:set>
                                    <p:anim calcmode="lin" valueType="num">
                                      <p:cBhvr additive="base">
                                        <p:cTn id="7" dur="500" fill="hold"/>
                                        <p:tgtEl>
                                          <p:spTgt spid="105502"/>
                                        </p:tgtEl>
                                        <p:attrNameLst>
                                          <p:attrName>ppt_x</p:attrName>
                                        </p:attrNameLst>
                                      </p:cBhvr>
                                      <p:tavLst>
                                        <p:tav tm="0">
                                          <p:val>
                                            <p:strVal val="0-#ppt_w/2"/>
                                          </p:val>
                                        </p:tav>
                                        <p:tav tm="100000">
                                          <p:val>
                                            <p:strVal val="#ppt_x"/>
                                          </p:val>
                                        </p:tav>
                                      </p:tavLst>
                                    </p:anim>
                                    <p:anim calcmode="lin" valueType="num">
                                      <p:cBhvr additive="base">
                                        <p:cTn id="8" dur="500" fill="hold"/>
                                        <p:tgtEl>
                                          <p:spTgt spid="10550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05505"/>
                                        </p:tgtEl>
                                        <p:attrNameLst>
                                          <p:attrName>style.visibility</p:attrName>
                                        </p:attrNameLst>
                                      </p:cBhvr>
                                      <p:to>
                                        <p:strVal val="visible"/>
                                      </p:to>
                                    </p:set>
                                    <p:anim calcmode="lin" valueType="num">
                                      <p:cBhvr additive="base">
                                        <p:cTn id="13" dur="500" fill="hold"/>
                                        <p:tgtEl>
                                          <p:spTgt spid="105505"/>
                                        </p:tgtEl>
                                        <p:attrNameLst>
                                          <p:attrName>ppt_x</p:attrName>
                                        </p:attrNameLst>
                                      </p:cBhvr>
                                      <p:tavLst>
                                        <p:tav tm="0">
                                          <p:val>
                                            <p:strVal val="0-#ppt_w/2"/>
                                          </p:val>
                                        </p:tav>
                                        <p:tav tm="100000">
                                          <p:val>
                                            <p:strVal val="#ppt_x"/>
                                          </p:val>
                                        </p:tav>
                                      </p:tavLst>
                                    </p:anim>
                                    <p:anim calcmode="lin" valueType="num">
                                      <p:cBhvr additive="base">
                                        <p:cTn id="14" dur="500" fill="hold"/>
                                        <p:tgtEl>
                                          <p:spTgt spid="105505"/>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05499"/>
                                        </p:tgtEl>
                                        <p:attrNameLst>
                                          <p:attrName>style.visibility</p:attrName>
                                        </p:attrNameLst>
                                      </p:cBhvr>
                                      <p:to>
                                        <p:strVal val="visible"/>
                                      </p:to>
                                    </p:set>
                                    <p:anim calcmode="lin" valueType="num">
                                      <p:cBhvr additive="base">
                                        <p:cTn id="19" dur="500" fill="hold"/>
                                        <p:tgtEl>
                                          <p:spTgt spid="105499"/>
                                        </p:tgtEl>
                                        <p:attrNameLst>
                                          <p:attrName>ppt_x</p:attrName>
                                        </p:attrNameLst>
                                      </p:cBhvr>
                                      <p:tavLst>
                                        <p:tav tm="0">
                                          <p:val>
                                            <p:strVal val="0-#ppt_w/2"/>
                                          </p:val>
                                        </p:tav>
                                        <p:tav tm="100000">
                                          <p:val>
                                            <p:strVal val="#ppt_x"/>
                                          </p:val>
                                        </p:tav>
                                      </p:tavLst>
                                    </p:anim>
                                    <p:anim calcmode="lin" valueType="num">
                                      <p:cBhvr additive="base">
                                        <p:cTn id="20" dur="500" fill="hold"/>
                                        <p:tgtEl>
                                          <p:spTgt spid="105499"/>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5494"/>
                                        </p:tgtEl>
                                        <p:attrNameLst>
                                          <p:attrName>style.visibility</p:attrName>
                                        </p:attrNameLst>
                                      </p:cBhvr>
                                      <p:to>
                                        <p:strVal val="visible"/>
                                      </p:to>
                                    </p:set>
                                    <p:anim calcmode="lin" valueType="num">
                                      <p:cBhvr additive="base">
                                        <p:cTn id="25" dur="500" fill="hold"/>
                                        <p:tgtEl>
                                          <p:spTgt spid="105494"/>
                                        </p:tgtEl>
                                        <p:attrNameLst>
                                          <p:attrName>ppt_x</p:attrName>
                                        </p:attrNameLst>
                                      </p:cBhvr>
                                      <p:tavLst>
                                        <p:tav tm="0">
                                          <p:val>
                                            <p:strVal val="0-#ppt_w/2"/>
                                          </p:val>
                                        </p:tav>
                                        <p:tav tm="100000">
                                          <p:val>
                                            <p:strVal val="#ppt_x"/>
                                          </p:val>
                                        </p:tav>
                                      </p:tavLst>
                                    </p:anim>
                                    <p:anim calcmode="lin" valueType="num">
                                      <p:cBhvr additive="base">
                                        <p:cTn id="26" dur="500" fill="hold"/>
                                        <p:tgtEl>
                                          <p:spTgt spid="105494"/>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5496"/>
                                        </p:tgtEl>
                                        <p:attrNameLst>
                                          <p:attrName>style.visibility</p:attrName>
                                        </p:attrNameLst>
                                      </p:cBhvr>
                                      <p:to>
                                        <p:strVal val="visible"/>
                                      </p:to>
                                    </p:set>
                                    <p:anim calcmode="lin" valueType="num">
                                      <p:cBhvr additive="base">
                                        <p:cTn id="31" dur="500" fill="hold"/>
                                        <p:tgtEl>
                                          <p:spTgt spid="105496"/>
                                        </p:tgtEl>
                                        <p:attrNameLst>
                                          <p:attrName>ppt_x</p:attrName>
                                        </p:attrNameLst>
                                      </p:cBhvr>
                                      <p:tavLst>
                                        <p:tav tm="0">
                                          <p:val>
                                            <p:strVal val="0-#ppt_w/2"/>
                                          </p:val>
                                        </p:tav>
                                        <p:tav tm="100000">
                                          <p:val>
                                            <p:strVal val="#ppt_x"/>
                                          </p:val>
                                        </p:tav>
                                      </p:tavLst>
                                    </p:anim>
                                    <p:anim calcmode="lin" valueType="num">
                                      <p:cBhvr additive="base">
                                        <p:cTn id="32" dur="500" fill="hold"/>
                                        <p:tgtEl>
                                          <p:spTgt spid="105496"/>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05493"/>
                                        </p:tgtEl>
                                        <p:attrNameLst>
                                          <p:attrName>style.visibility</p:attrName>
                                        </p:attrNameLst>
                                      </p:cBhvr>
                                      <p:to>
                                        <p:strVal val="visible"/>
                                      </p:to>
                                    </p:set>
                                    <p:anim calcmode="lin" valueType="num">
                                      <p:cBhvr additive="base">
                                        <p:cTn id="37" dur="500" fill="hold"/>
                                        <p:tgtEl>
                                          <p:spTgt spid="105493"/>
                                        </p:tgtEl>
                                        <p:attrNameLst>
                                          <p:attrName>ppt_x</p:attrName>
                                        </p:attrNameLst>
                                      </p:cBhvr>
                                      <p:tavLst>
                                        <p:tav tm="0">
                                          <p:val>
                                            <p:strVal val="0-#ppt_w/2"/>
                                          </p:val>
                                        </p:tav>
                                        <p:tav tm="100000">
                                          <p:val>
                                            <p:strVal val="#ppt_x"/>
                                          </p:val>
                                        </p:tav>
                                      </p:tavLst>
                                    </p:anim>
                                    <p:anim calcmode="lin" valueType="num">
                                      <p:cBhvr additive="base">
                                        <p:cTn id="38" dur="500" fill="hold"/>
                                        <p:tgtEl>
                                          <p:spTgt spid="105493"/>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05495"/>
                                        </p:tgtEl>
                                        <p:attrNameLst>
                                          <p:attrName>style.visibility</p:attrName>
                                        </p:attrNameLst>
                                      </p:cBhvr>
                                      <p:to>
                                        <p:strVal val="visible"/>
                                      </p:to>
                                    </p:set>
                                    <p:anim calcmode="lin" valueType="num">
                                      <p:cBhvr additive="base">
                                        <p:cTn id="43" dur="500" fill="hold"/>
                                        <p:tgtEl>
                                          <p:spTgt spid="105495"/>
                                        </p:tgtEl>
                                        <p:attrNameLst>
                                          <p:attrName>ppt_x</p:attrName>
                                        </p:attrNameLst>
                                      </p:cBhvr>
                                      <p:tavLst>
                                        <p:tav tm="0">
                                          <p:val>
                                            <p:strVal val="0-#ppt_w/2"/>
                                          </p:val>
                                        </p:tav>
                                        <p:tav tm="100000">
                                          <p:val>
                                            <p:strVal val="#ppt_x"/>
                                          </p:val>
                                        </p:tav>
                                      </p:tavLst>
                                    </p:anim>
                                    <p:anim calcmode="lin" valueType="num">
                                      <p:cBhvr additive="base">
                                        <p:cTn id="44" dur="500" fill="hold"/>
                                        <p:tgtEl>
                                          <p:spTgt spid="105495"/>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105508"/>
                                        </p:tgtEl>
                                        <p:attrNameLst>
                                          <p:attrName>style.visibility</p:attrName>
                                        </p:attrNameLst>
                                      </p:cBhvr>
                                      <p:to>
                                        <p:strVal val="visible"/>
                                      </p:to>
                                    </p:set>
                                    <p:anim calcmode="lin" valueType="num">
                                      <p:cBhvr additive="base">
                                        <p:cTn id="49" dur="500" fill="hold"/>
                                        <p:tgtEl>
                                          <p:spTgt spid="105508"/>
                                        </p:tgtEl>
                                        <p:attrNameLst>
                                          <p:attrName>ppt_x</p:attrName>
                                        </p:attrNameLst>
                                      </p:cBhvr>
                                      <p:tavLst>
                                        <p:tav tm="0">
                                          <p:val>
                                            <p:strVal val="0-#ppt_w/2"/>
                                          </p:val>
                                        </p:tav>
                                        <p:tav tm="100000">
                                          <p:val>
                                            <p:strVal val="#ppt_x"/>
                                          </p:val>
                                        </p:tav>
                                      </p:tavLst>
                                    </p:anim>
                                    <p:anim calcmode="lin" valueType="num">
                                      <p:cBhvr additive="base">
                                        <p:cTn id="50" dur="500" fill="hold"/>
                                        <p:tgtEl>
                                          <p:spTgt spid="105508"/>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105511"/>
                                        </p:tgtEl>
                                        <p:attrNameLst>
                                          <p:attrName>style.visibility</p:attrName>
                                        </p:attrNameLst>
                                      </p:cBhvr>
                                      <p:to>
                                        <p:strVal val="visible"/>
                                      </p:to>
                                    </p:set>
                                    <p:anim calcmode="lin" valueType="num">
                                      <p:cBhvr additive="base">
                                        <p:cTn id="55" dur="500" fill="hold"/>
                                        <p:tgtEl>
                                          <p:spTgt spid="105511"/>
                                        </p:tgtEl>
                                        <p:attrNameLst>
                                          <p:attrName>ppt_x</p:attrName>
                                        </p:attrNameLst>
                                      </p:cBhvr>
                                      <p:tavLst>
                                        <p:tav tm="0">
                                          <p:val>
                                            <p:strVal val="0-#ppt_w/2"/>
                                          </p:val>
                                        </p:tav>
                                        <p:tav tm="100000">
                                          <p:val>
                                            <p:strVal val="#ppt_x"/>
                                          </p:val>
                                        </p:tav>
                                      </p:tavLst>
                                    </p:anim>
                                    <p:anim calcmode="lin" valueType="num">
                                      <p:cBhvr additive="base">
                                        <p:cTn id="56" dur="500" fill="hold"/>
                                        <p:tgtEl>
                                          <p:spTgt spid="105511"/>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105498"/>
                                        </p:tgtEl>
                                        <p:attrNameLst>
                                          <p:attrName>style.visibility</p:attrName>
                                        </p:attrNameLst>
                                      </p:cBhvr>
                                      <p:to>
                                        <p:strVal val="visible"/>
                                      </p:to>
                                    </p:set>
                                    <p:anim calcmode="lin" valueType="num">
                                      <p:cBhvr additive="base">
                                        <p:cTn id="61" dur="500" fill="hold"/>
                                        <p:tgtEl>
                                          <p:spTgt spid="105498"/>
                                        </p:tgtEl>
                                        <p:attrNameLst>
                                          <p:attrName>ppt_x</p:attrName>
                                        </p:attrNameLst>
                                      </p:cBhvr>
                                      <p:tavLst>
                                        <p:tav tm="0">
                                          <p:val>
                                            <p:strVal val="0-#ppt_w/2"/>
                                          </p:val>
                                        </p:tav>
                                        <p:tav tm="100000">
                                          <p:val>
                                            <p:strVal val="#ppt_x"/>
                                          </p:val>
                                        </p:tav>
                                      </p:tavLst>
                                    </p:anim>
                                    <p:anim calcmode="lin" valueType="num">
                                      <p:cBhvr additive="base">
                                        <p:cTn id="62" dur="500" fill="hold"/>
                                        <p:tgtEl>
                                          <p:spTgt spid="10549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93" grpId="0" autoUpdateAnimBg="0"/>
      <p:bldP spid="105494" grpId="0" animBg="1" autoUpdateAnimBg="0"/>
      <p:bldP spid="105495" grpId="0" autoUpdateAnimBg="0"/>
      <p:bldP spid="105496" grpId="0" autoUpdateAnimBg="0"/>
      <p:bldP spid="105498" grpId="0" autoUpdateAnimBg="0"/>
      <p:bldP spid="105511"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1612900" y="125413"/>
            <a:ext cx="7531100" cy="533400"/>
          </a:xfrm>
        </p:spPr>
        <p:txBody>
          <a:bodyPr/>
          <a:lstStyle/>
          <a:p>
            <a:r>
              <a:rPr lang="he-IL">
                <a:solidFill>
                  <a:srgbClr val="FFFF00"/>
                </a:solidFill>
              </a:rPr>
              <a:t>ממה מורכב הדם?</a:t>
            </a:r>
          </a:p>
        </p:txBody>
      </p:sp>
      <p:grpSp>
        <p:nvGrpSpPr>
          <p:cNvPr id="66563" name="Group 3"/>
          <p:cNvGrpSpPr>
            <a:grpSpLocks/>
          </p:cNvGrpSpPr>
          <p:nvPr/>
        </p:nvGrpSpPr>
        <p:grpSpPr bwMode="auto">
          <a:xfrm>
            <a:off x="749300" y="1374775"/>
            <a:ext cx="2058988" cy="4746625"/>
            <a:chOff x="472" y="866"/>
            <a:chExt cx="1297" cy="2990"/>
          </a:xfrm>
        </p:grpSpPr>
        <p:sp>
          <p:nvSpPr>
            <p:cNvPr id="66564" name="Rectangle 4"/>
            <p:cNvSpPr>
              <a:spLocks noChangeArrowheads="1"/>
            </p:cNvSpPr>
            <p:nvPr/>
          </p:nvSpPr>
          <p:spPr bwMode="auto">
            <a:xfrm>
              <a:off x="473" y="1110"/>
              <a:ext cx="1294" cy="2746"/>
            </a:xfrm>
            <a:prstGeom prst="re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eaLnBrk="0" hangingPunct="0"/>
              <a:endParaRPr lang="de-CH">
                <a:solidFill>
                  <a:schemeClr val="bg1"/>
                </a:solidFill>
                <a:latin typeface="Times" pitchFamily="18" charset="0"/>
              </a:endParaRPr>
            </a:p>
          </p:txBody>
        </p:sp>
        <p:sp>
          <p:nvSpPr>
            <p:cNvPr id="66565" name="Rectangle 5"/>
            <p:cNvSpPr>
              <a:spLocks noChangeArrowheads="1"/>
            </p:cNvSpPr>
            <p:nvPr/>
          </p:nvSpPr>
          <p:spPr bwMode="auto">
            <a:xfrm>
              <a:off x="473" y="1110"/>
              <a:ext cx="1294" cy="1496"/>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66566" name="Rectangle 6"/>
            <p:cNvSpPr>
              <a:spLocks noChangeArrowheads="1"/>
            </p:cNvSpPr>
            <p:nvPr/>
          </p:nvSpPr>
          <p:spPr bwMode="auto">
            <a:xfrm>
              <a:off x="472" y="2601"/>
              <a:ext cx="1297" cy="11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66567" name="Text Box 7"/>
            <p:cNvSpPr txBox="1">
              <a:spLocks noChangeArrowheads="1"/>
            </p:cNvSpPr>
            <p:nvPr/>
          </p:nvSpPr>
          <p:spPr bwMode="auto">
            <a:xfrm>
              <a:off x="482" y="3105"/>
              <a:ext cx="128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r>
                <a:rPr lang="de-CH" sz="1200" b="1">
                  <a:solidFill>
                    <a:schemeClr val="bg1"/>
                  </a:solidFill>
                  <a:latin typeface="Arial" pitchFamily="34" charset="0"/>
                </a:rPr>
                <a:t>Erythrocytes 25x10</a:t>
              </a:r>
              <a:r>
                <a:rPr lang="de-CH" sz="1200" b="1" baseline="30000">
                  <a:solidFill>
                    <a:schemeClr val="bg1"/>
                  </a:solidFill>
                  <a:latin typeface="Arial" pitchFamily="34" charset="0"/>
                </a:rPr>
                <a:t>12</a:t>
              </a:r>
              <a:endParaRPr lang="de-DE" sz="1200" b="1" baseline="30000">
                <a:solidFill>
                  <a:schemeClr val="bg1"/>
                </a:solidFill>
                <a:latin typeface="Arial" pitchFamily="34" charset="0"/>
              </a:endParaRPr>
            </a:p>
          </p:txBody>
        </p:sp>
        <p:sp>
          <p:nvSpPr>
            <p:cNvPr id="66568" name="Text Box 8"/>
            <p:cNvSpPr txBox="1">
              <a:spLocks noChangeArrowheads="1"/>
            </p:cNvSpPr>
            <p:nvPr/>
          </p:nvSpPr>
          <p:spPr bwMode="auto">
            <a:xfrm>
              <a:off x="502" y="2564"/>
              <a:ext cx="1237" cy="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rtl="0" eaLnBrk="0" hangingPunct="0"/>
              <a:r>
                <a:rPr lang="de-CH" sz="1200" b="1">
                  <a:latin typeface="Arial" pitchFamily="34" charset="0"/>
                </a:rPr>
                <a:t>Platelets/Leucos</a:t>
              </a:r>
              <a:r>
                <a:rPr lang="de-CH" sz="1200">
                  <a:latin typeface="Arial" pitchFamily="34" charset="0"/>
                </a:rPr>
                <a:t> </a:t>
              </a:r>
              <a:r>
                <a:rPr lang="de-CH" sz="1200" b="1">
                  <a:latin typeface="Arial" pitchFamily="34" charset="0"/>
                </a:rPr>
                <a:t>15x10</a:t>
              </a:r>
              <a:r>
                <a:rPr lang="de-CH" sz="1200" b="1" baseline="30000">
                  <a:latin typeface="Arial" pitchFamily="34" charset="0"/>
                </a:rPr>
                <a:t>11</a:t>
              </a:r>
              <a:endParaRPr lang="de-DE" sz="1200" b="1" baseline="30000">
                <a:latin typeface="Arial" pitchFamily="34" charset="0"/>
              </a:endParaRPr>
            </a:p>
          </p:txBody>
        </p:sp>
        <p:sp>
          <p:nvSpPr>
            <p:cNvPr id="66569" name="Text Box 9"/>
            <p:cNvSpPr txBox="1">
              <a:spLocks noChangeArrowheads="1"/>
            </p:cNvSpPr>
            <p:nvPr/>
          </p:nvSpPr>
          <p:spPr bwMode="auto">
            <a:xfrm>
              <a:off x="478" y="1677"/>
              <a:ext cx="1286"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r>
                <a:rPr lang="de-CH" sz="1200" b="1">
                  <a:latin typeface="Arial" pitchFamily="34" charset="0"/>
                </a:rPr>
                <a:t>Plasma 2.8 L</a:t>
              </a:r>
              <a:endParaRPr lang="de-DE" sz="1200" b="1" baseline="30000">
                <a:latin typeface="Arial" pitchFamily="34" charset="0"/>
              </a:endParaRPr>
            </a:p>
          </p:txBody>
        </p:sp>
        <p:sp>
          <p:nvSpPr>
            <p:cNvPr id="66570" name="Text Box 10"/>
            <p:cNvSpPr txBox="1">
              <a:spLocks noChangeArrowheads="1"/>
            </p:cNvSpPr>
            <p:nvPr/>
          </p:nvSpPr>
          <p:spPr bwMode="auto">
            <a:xfrm>
              <a:off x="707" y="866"/>
              <a:ext cx="62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rtl="0" eaLnBrk="0" hangingPunct="0"/>
              <a:r>
                <a:rPr lang="de-CH" sz="1400" b="1">
                  <a:solidFill>
                    <a:schemeClr val="bg1"/>
                  </a:solidFill>
                  <a:latin typeface="Arial" pitchFamily="34" charset="0"/>
                </a:rPr>
                <a:t>Blood 5 L</a:t>
              </a:r>
              <a:endParaRPr lang="de-DE" sz="1400" b="1" baseline="30000">
                <a:solidFill>
                  <a:schemeClr val="bg1"/>
                </a:solidFill>
                <a:latin typeface="Arial" pitchFamily="34" charset="0"/>
              </a:endParaRPr>
            </a:p>
          </p:txBody>
        </p:sp>
      </p:grpSp>
      <p:grpSp>
        <p:nvGrpSpPr>
          <p:cNvPr id="66571" name="Group 11"/>
          <p:cNvGrpSpPr>
            <a:grpSpLocks/>
          </p:cNvGrpSpPr>
          <p:nvPr/>
        </p:nvGrpSpPr>
        <p:grpSpPr bwMode="auto">
          <a:xfrm>
            <a:off x="2809875" y="1346200"/>
            <a:ext cx="2968625" cy="4773613"/>
            <a:chOff x="1770" y="848"/>
            <a:chExt cx="1870" cy="3007"/>
          </a:xfrm>
        </p:grpSpPr>
        <p:sp>
          <p:nvSpPr>
            <p:cNvPr id="66572" name="Rectangle 12"/>
            <p:cNvSpPr>
              <a:spLocks noChangeArrowheads="1"/>
            </p:cNvSpPr>
            <p:nvPr/>
          </p:nvSpPr>
          <p:spPr bwMode="auto">
            <a:xfrm>
              <a:off x="2340" y="1108"/>
              <a:ext cx="1295" cy="2746"/>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66573" name="Text Box 13"/>
            <p:cNvSpPr txBox="1">
              <a:spLocks noChangeArrowheads="1"/>
            </p:cNvSpPr>
            <p:nvPr/>
          </p:nvSpPr>
          <p:spPr bwMode="auto">
            <a:xfrm>
              <a:off x="2540" y="848"/>
              <a:ext cx="79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rtl="0" eaLnBrk="0" hangingPunct="0"/>
              <a:r>
                <a:rPr lang="de-CH" sz="1400" b="1">
                  <a:solidFill>
                    <a:schemeClr val="bg1"/>
                  </a:solidFill>
                  <a:latin typeface="Arial" pitchFamily="34" charset="0"/>
                </a:rPr>
                <a:t>Plasma 2.8 L</a:t>
              </a:r>
              <a:endParaRPr lang="de-DE" sz="1400" b="1" baseline="30000">
                <a:solidFill>
                  <a:schemeClr val="bg1"/>
                </a:solidFill>
                <a:latin typeface="Arial" pitchFamily="34" charset="0"/>
              </a:endParaRPr>
            </a:p>
          </p:txBody>
        </p:sp>
        <p:sp>
          <p:nvSpPr>
            <p:cNvPr id="66574" name="Text Box 14"/>
            <p:cNvSpPr txBox="1">
              <a:spLocks noChangeArrowheads="1"/>
            </p:cNvSpPr>
            <p:nvPr/>
          </p:nvSpPr>
          <p:spPr bwMode="auto">
            <a:xfrm>
              <a:off x="2343" y="1754"/>
              <a:ext cx="1287"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r>
                <a:rPr lang="de-CH" sz="1200" b="1">
                  <a:latin typeface="Arial" pitchFamily="34" charset="0"/>
                </a:rPr>
                <a:t>Water 2.6 kg</a:t>
              </a:r>
              <a:endParaRPr lang="de-DE" sz="1200" b="1" baseline="30000">
                <a:latin typeface="Arial" pitchFamily="34" charset="0"/>
              </a:endParaRPr>
            </a:p>
          </p:txBody>
        </p:sp>
        <p:sp>
          <p:nvSpPr>
            <p:cNvPr id="66575" name="Rectangle 15"/>
            <p:cNvSpPr>
              <a:spLocks noChangeArrowheads="1"/>
            </p:cNvSpPr>
            <p:nvPr/>
          </p:nvSpPr>
          <p:spPr bwMode="auto">
            <a:xfrm>
              <a:off x="2337" y="3498"/>
              <a:ext cx="1303" cy="357"/>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66576" name="Rectangle 16"/>
            <p:cNvSpPr>
              <a:spLocks noChangeArrowheads="1"/>
            </p:cNvSpPr>
            <p:nvPr/>
          </p:nvSpPr>
          <p:spPr bwMode="auto">
            <a:xfrm>
              <a:off x="2337" y="3372"/>
              <a:ext cx="1303" cy="123"/>
            </a:xfrm>
            <a:prstGeom prst="rect">
              <a:avLst/>
            </a:prstGeom>
            <a:solidFill>
              <a:srgbClr val="3399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66577" name="Text Box 17"/>
            <p:cNvSpPr txBox="1">
              <a:spLocks noChangeArrowheads="1"/>
            </p:cNvSpPr>
            <p:nvPr/>
          </p:nvSpPr>
          <p:spPr bwMode="auto">
            <a:xfrm>
              <a:off x="2318" y="3350"/>
              <a:ext cx="1303"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r>
                <a:rPr lang="de-CH" sz="1200" b="1">
                  <a:solidFill>
                    <a:schemeClr val="bg1"/>
                  </a:solidFill>
                  <a:latin typeface="Arial" pitchFamily="34" charset="0"/>
                </a:rPr>
                <a:t>Salts 25 g</a:t>
              </a:r>
              <a:endParaRPr lang="de-DE" sz="1200" b="1" baseline="30000">
                <a:solidFill>
                  <a:schemeClr val="bg1"/>
                </a:solidFill>
                <a:latin typeface="Arial" pitchFamily="34" charset="0"/>
              </a:endParaRPr>
            </a:p>
          </p:txBody>
        </p:sp>
        <p:sp>
          <p:nvSpPr>
            <p:cNvPr id="66578" name="Text Box 18"/>
            <p:cNvSpPr txBox="1">
              <a:spLocks noChangeArrowheads="1"/>
            </p:cNvSpPr>
            <p:nvPr/>
          </p:nvSpPr>
          <p:spPr bwMode="auto">
            <a:xfrm>
              <a:off x="2338" y="3565"/>
              <a:ext cx="1297"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r>
                <a:rPr lang="de-CH" sz="1200" b="1">
                  <a:solidFill>
                    <a:schemeClr val="bg1"/>
                  </a:solidFill>
                  <a:latin typeface="Arial" pitchFamily="34" charset="0"/>
                </a:rPr>
                <a:t> Proteins 190 g</a:t>
              </a:r>
              <a:endParaRPr lang="de-DE" sz="1200" b="1" baseline="30000">
                <a:solidFill>
                  <a:schemeClr val="bg1"/>
                </a:solidFill>
                <a:latin typeface="Arial" pitchFamily="34" charset="0"/>
              </a:endParaRPr>
            </a:p>
          </p:txBody>
        </p:sp>
        <p:sp>
          <p:nvSpPr>
            <p:cNvPr id="66579" name="AutoShape 19"/>
            <p:cNvSpPr>
              <a:spLocks/>
            </p:cNvSpPr>
            <p:nvPr/>
          </p:nvSpPr>
          <p:spPr bwMode="auto">
            <a:xfrm>
              <a:off x="2208" y="1110"/>
              <a:ext cx="126" cy="2742"/>
            </a:xfrm>
            <a:prstGeom prst="leftBrace">
              <a:avLst>
                <a:gd name="adj1" fmla="val 181349"/>
                <a:gd name="adj2" fmla="val 28949"/>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66580" name="Line 20"/>
            <p:cNvSpPr>
              <a:spLocks noChangeShapeType="1"/>
            </p:cNvSpPr>
            <p:nvPr/>
          </p:nvSpPr>
          <p:spPr bwMode="auto">
            <a:xfrm flipH="1">
              <a:off x="1770" y="1902"/>
              <a:ext cx="4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grpSp>
      <p:grpSp>
        <p:nvGrpSpPr>
          <p:cNvPr id="66581" name="Group 21"/>
          <p:cNvGrpSpPr>
            <a:grpSpLocks/>
          </p:cNvGrpSpPr>
          <p:nvPr/>
        </p:nvGrpSpPr>
        <p:grpSpPr bwMode="auto">
          <a:xfrm>
            <a:off x="5781675" y="1338263"/>
            <a:ext cx="2895600" cy="4786312"/>
            <a:chOff x="3642" y="843"/>
            <a:chExt cx="1824" cy="3015"/>
          </a:xfrm>
        </p:grpSpPr>
        <p:sp>
          <p:nvSpPr>
            <p:cNvPr id="66582" name="Rectangle 22"/>
            <p:cNvSpPr>
              <a:spLocks noChangeArrowheads="1"/>
            </p:cNvSpPr>
            <p:nvPr/>
          </p:nvSpPr>
          <p:spPr bwMode="auto">
            <a:xfrm>
              <a:off x="4162" y="1115"/>
              <a:ext cx="1302" cy="27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66583" name="Text Box 23"/>
            <p:cNvSpPr txBox="1">
              <a:spLocks noChangeArrowheads="1"/>
            </p:cNvSpPr>
            <p:nvPr/>
          </p:nvSpPr>
          <p:spPr bwMode="auto">
            <a:xfrm>
              <a:off x="4154" y="843"/>
              <a:ext cx="1296" cy="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r>
                <a:rPr lang="de-CH" sz="1400" b="1">
                  <a:latin typeface="Arial" pitchFamily="34" charset="0"/>
                </a:rPr>
                <a:t> </a:t>
              </a:r>
              <a:r>
                <a:rPr lang="de-CH" sz="1400" b="1">
                  <a:solidFill>
                    <a:schemeClr val="bg1"/>
                  </a:solidFill>
                  <a:latin typeface="Arial" pitchFamily="34" charset="0"/>
                </a:rPr>
                <a:t>Proteins 190 g</a:t>
              </a:r>
              <a:endParaRPr lang="de-DE" sz="1400" b="1" baseline="30000">
                <a:solidFill>
                  <a:schemeClr val="bg1"/>
                </a:solidFill>
                <a:latin typeface="Arial" pitchFamily="34" charset="0"/>
              </a:endParaRPr>
            </a:p>
          </p:txBody>
        </p:sp>
        <p:sp>
          <p:nvSpPr>
            <p:cNvPr id="66584" name="Rectangle 24"/>
            <p:cNvSpPr>
              <a:spLocks noChangeArrowheads="1"/>
            </p:cNvSpPr>
            <p:nvPr/>
          </p:nvSpPr>
          <p:spPr bwMode="auto">
            <a:xfrm>
              <a:off x="4163" y="3300"/>
              <a:ext cx="1297" cy="55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66585" name="Text Box 25"/>
            <p:cNvSpPr txBox="1">
              <a:spLocks noChangeArrowheads="1"/>
            </p:cNvSpPr>
            <p:nvPr/>
          </p:nvSpPr>
          <p:spPr bwMode="auto">
            <a:xfrm>
              <a:off x="4166" y="3471"/>
              <a:ext cx="129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r>
                <a:rPr lang="de-CH" sz="1200" b="1">
                  <a:solidFill>
                    <a:schemeClr val="bg1"/>
                  </a:solidFill>
                  <a:latin typeface="Arial" pitchFamily="34" charset="0"/>
                </a:rPr>
                <a:t>Immunoglobulins 38 g</a:t>
              </a:r>
            </a:p>
            <a:p>
              <a:pPr algn="ctr" rtl="0" eaLnBrk="0" hangingPunct="0"/>
              <a:r>
                <a:rPr lang="de-CH" sz="1200" b="1">
                  <a:solidFill>
                    <a:schemeClr val="bg1"/>
                  </a:solidFill>
                  <a:latin typeface="Arial" pitchFamily="34" charset="0"/>
                </a:rPr>
                <a:t>(Antibodies) </a:t>
              </a:r>
              <a:endParaRPr lang="de-DE" sz="1200" b="1" baseline="30000">
                <a:solidFill>
                  <a:schemeClr val="bg1"/>
                </a:solidFill>
                <a:latin typeface="Arial" pitchFamily="34" charset="0"/>
              </a:endParaRPr>
            </a:p>
          </p:txBody>
        </p:sp>
        <p:sp>
          <p:nvSpPr>
            <p:cNvPr id="66586" name="Rectangle 26"/>
            <p:cNvSpPr>
              <a:spLocks noChangeArrowheads="1"/>
            </p:cNvSpPr>
            <p:nvPr/>
          </p:nvSpPr>
          <p:spPr bwMode="auto">
            <a:xfrm>
              <a:off x="4169" y="2622"/>
              <a:ext cx="1291" cy="528"/>
            </a:xfrm>
            <a:prstGeom prst="rect">
              <a:avLst/>
            </a:prstGeom>
            <a:solidFill>
              <a:srgbClr val="9900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eaLnBrk="0" hangingPunct="0"/>
              <a:endParaRPr lang="de-CH">
                <a:solidFill>
                  <a:schemeClr val="bg1"/>
                </a:solidFill>
                <a:latin typeface="Times" pitchFamily="18" charset="0"/>
              </a:endParaRPr>
            </a:p>
          </p:txBody>
        </p:sp>
        <p:sp>
          <p:nvSpPr>
            <p:cNvPr id="66587" name="Text Box 27"/>
            <p:cNvSpPr txBox="1">
              <a:spLocks noChangeArrowheads="1"/>
            </p:cNvSpPr>
            <p:nvPr/>
          </p:nvSpPr>
          <p:spPr bwMode="auto">
            <a:xfrm>
              <a:off x="4155" y="2789"/>
              <a:ext cx="1303"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r>
                <a:rPr lang="de-CH" sz="1200" b="1">
                  <a:solidFill>
                    <a:schemeClr val="bg1"/>
                  </a:solidFill>
                  <a:latin typeface="Symbol" pitchFamily="18" charset="2"/>
                </a:rPr>
                <a:t>a-, b</a:t>
              </a:r>
              <a:r>
                <a:rPr lang="de-CH" sz="1200" b="1">
                  <a:solidFill>
                    <a:schemeClr val="bg1"/>
                  </a:solidFill>
                  <a:latin typeface="Arial" pitchFamily="34" charset="0"/>
                </a:rPr>
                <a:t>-Globulins 39.5 g</a:t>
              </a:r>
              <a:endParaRPr lang="de-DE" sz="1200" b="1" baseline="30000">
                <a:solidFill>
                  <a:schemeClr val="bg1"/>
                </a:solidFill>
                <a:latin typeface="Arial" pitchFamily="34" charset="0"/>
              </a:endParaRPr>
            </a:p>
          </p:txBody>
        </p:sp>
        <p:sp>
          <p:nvSpPr>
            <p:cNvPr id="66588" name="Text Box 28"/>
            <p:cNvSpPr txBox="1">
              <a:spLocks noChangeArrowheads="1"/>
            </p:cNvSpPr>
            <p:nvPr/>
          </p:nvSpPr>
          <p:spPr bwMode="auto">
            <a:xfrm>
              <a:off x="4158" y="1900"/>
              <a:ext cx="130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r>
                <a:rPr lang="de-CH" sz="1200" b="1">
                  <a:latin typeface="Arial" pitchFamily="34" charset="0"/>
                </a:rPr>
                <a:t>Albumin 103 g</a:t>
              </a:r>
              <a:endParaRPr lang="de-DE" sz="1200" b="1" baseline="30000">
                <a:latin typeface="Arial" pitchFamily="34" charset="0"/>
              </a:endParaRPr>
            </a:p>
          </p:txBody>
        </p:sp>
        <p:grpSp>
          <p:nvGrpSpPr>
            <p:cNvPr id="66589" name="Group 29"/>
            <p:cNvGrpSpPr>
              <a:grpSpLocks/>
            </p:cNvGrpSpPr>
            <p:nvPr/>
          </p:nvGrpSpPr>
          <p:grpSpPr bwMode="auto">
            <a:xfrm>
              <a:off x="4147" y="3140"/>
              <a:ext cx="1319" cy="173"/>
              <a:chOff x="4149" y="3122"/>
              <a:chExt cx="1319" cy="173"/>
            </a:xfrm>
          </p:grpSpPr>
          <p:sp>
            <p:nvSpPr>
              <p:cNvPr id="66590" name="Rectangle 30"/>
              <p:cNvSpPr>
                <a:spLocks noChangeArrowheads="1"/>
              </p:cNvSpPr>
              <p:nvPr/>
            </p:nvSpPr>
            <p:spPr bwMode="auto">
              <a:xfrm>
                <a:off x="4165" y="3131"/>
                <a:ext cx="1303" cy="163"/>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eaLnBrk="0" hangingPunct="0"/>
                <a:endParaRPr lang="de-CH">
                  <a:solidFill>
                    <a:schemeClr val="bg1"/>
                  </a:solidFill>
                  <a:latin typeface="Times" pitchFamily="18" charset="0"/>
                </a:endParaRPr>
              </a:p>
            </p:txBody>
          </p:sp>
          <p:sp>
            <p:nvSpPr>
              <p:cNvPr id="66591" name="Text Box 31"/>
              <p:cNvSpPr txBox="1">
                <a:spLocks noChangeArrowheads="1"/>
              </p:cNvSpPr>
              <p:nvPr/>
            </p:nvSpPr>
            <p:spPr bwMode="auto">
              <a:xfrm>
                <a:off x="4149" y="3122"/>
                <a:ext cx="130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eaLnBrk="0" hangingPunct="0"/>
                <a:r>
                  <a:rPr lang="de-CH" sz="1200" b="1">
                    <a:solidFill>
                      <a:schemeClr val="tx2"/>
                    </a:solidFill>
                    <a:latin typeface="Arial" pitchFamily="34" charset="0"/>
                  </a:rPr>
                  <a:t>Fibrinogen</a:t>
                </a:r>
                <a:r>
                  <a:rPr lang="de-CH" sz="1200" b="1">
                    <a:solidFill>
                      <a:srgbClr val="FF9933"/>
                    </a:solidFill>
                    <a:latin typeface="Arial" pitchFamily="34" charset="0"/>
                  </a:rPr>
                  <a:t> </a:t>
                </a:r>
                <a:r>
                  <a:rPr lang="de-CH" sz="1200" b="1">
                    <a:solidFill>
                      <a:schemeClr val="tx2"/>
                    </a:solidFill>
                    <a:latin typeface="Arial" pitchFamily="34" charset="0"/>
                  </a:rPr>
                  <a:t>9.5 g</a:t>
                </a:r>
                <a:endParaRPr lang="de-DE" sz="1200" b="1" baseline="30000">
                  <a:solidFill>
                    <a:schemeClr val="tx2"/>
                  </a:solidFill>
                  <a:latin typeface="Arial" pitchFamily="34" charset="0"/>
                </a:endParaRPr>
              </a:p>
            </p:txBody>
          </p:sp>
        </p:grpSp>
        <p:sp>
          <p:nvSpPr>
            <p:cNvPr id="66592" name="AutoShape 32"/>
            <p:cNvSpPr>
              <a:spLocks/>
            </p:cNvSpPr>
            <p:nvPr/>
          </p:nvSpPr>
          <p:spPr bwMode="auto">
            <a:xfrm>
              <a:off x="4032" y="1116"/>
              <a:ext cx="126" cy="2742"/>
            </a:xfrm>
            <a:prstGeom prst="leftBrace">
              <a:avLst>
                <a:gd name="adj1" fmla="val 181349"/>
                <a:gd name="adj2" fmla="val 83333"/>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sp>
          <p:nvSpPr>
            <p:cNvPr id="66593" name="Line 33"/>
            <p:cNvSpPr>
              <a:spLocks noChangeShapeType="1"/>
            </p:cNvSpPr>
            <p:nvPr/>
          </p:nvSpPr>
          <p:spPr bwMode="auto">
            <a:xfrm flipH="1">
              <a:off x="3642" y="3402"/>
              <a:ext cx="396" cy="26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anim calcmode="lin" valueType="num">
                                      <p:cBhvr additive="base">
                                        <p:cTn id="7" dur="500" fill="hold"/>
                                        <p:tgtEl>
                                          <p:spTgt spid="66563"/>
                                        </p:tgtEl>
                                        <p:attrNameLst>
                                          <p:attrName>ppt_x</p:attrName>
                                        </p:attrNameLst>
                                      </p:cBhvr>
                                      <p:tavLst>
                                        <p:tav tm="0">
                                          <p:val>
                                            <p:strVal val="0-#ppt_w/2"/>
                                          </p:val>
                                        </p:tav>
                                        <p:tav tm="100000">
                                          <p:val>
                                            <p:strVal val="#ppt_x"/>
                                          </p:val>
                                        </p:tav>
                                      </p:tavLst>
                                    </p:anim>
                                    <p:anim calcmode="lin" valueType="num">
                                      <p:cBhvr additive="base">
                                        <p:cTn id="8" dur="500" fill="hold"/>
                                        <p:tgtEl>
                                          <p:spTgt spid="6656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66571"/>
                                        </p:tgtEl>
                                        <p:attrNameLst>
                                          <p:attrName>style.visibility</p:attrName>
                                        </p:attrNameLst>
                                      </p:cBhvr>
                                      <p:to>
                                        <p:strVal val="visible"/>
                                      </p:to>
                                    </p:set>
                                    <p:anim calcmode="lin" valueType="num">
                                      <p:cBhvr additive="base">
                                        <p:cTn id="13" dur="500" fill="hold"/>
                                        <p:tgtEl>
                                          <p:spTgt spid="66571"/>
                                        </p:tgtEl>
                                        <p:attrNameLst>
                                          <p:attrName>ppt_x</p:attrName>
                                        </p:attrNameLst>
                                      </p:cBhvr>
                                      <p:tavLst>
                                        <p:tav tm="0">
                                          <p:val>
                                            <p:strVal val="0-#ppt_w/2"/>
                                          </p:val>
                                        </p:tav>
                                        <p:tav tm="100000">
                                          <p:val>
                                            <p:strVal val="#ppt_x"/>
                                          </p:val>
                                        </p:tav>
                                      </p:tavLst>
                                    </p:anim>
                                    <p:anim calcmode="lin" valueType="num">
                                      <p:cBhvr additive="base">
                                        <p:cTn id="14" dur="500" fill="hold"/>
                                        <p:tgtEl>
                                          <p:spTgt spid="6657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66581"/>
                                        </p:tgtEl>
                                        <p:attrNameLst>
                                          <p:attrName>style.visibility</p:attrName>
                                        </p:attrNameLst>
                                      </p:cBhvr>
                                      <p:to>
                                        <p:strVal val="visible"/>
                                      </p:to>
                                    </p:set>
                                    <p:anim calcmode="lin" valueType="num">
                                      <p:cBhvr additive="base">
                                        <p:cTn id="19" dur="500" fill="hold"/>
                                        <p:tgtEl>
                                          <p:spTgt spid="66581"/>
                                        </p:tgtEl>
                                        <p:attrNameLst>
                                          <p:attrName>ppt_x</p:attrName>
                                        </p:attrNameLst>
                                      </p:cBhvr>
                                      <p:tavLst>
                                        <p:tav tm="0">
                                          <p:val>
                                            <p:strVal val="0-#ppt_w/2"/>
                                          </p:val>
                                        </p:tav>
                                        <p:tav tm="100000">
                                          <p:val>
                                            <p:strVal val="#ppt_x"/>
                                          </p:val>
                                        </p:tav>
                                      </p:tavLst>
                                    </p:anim>
                                    <p:anim calcmode="lin" valueType="num">
                                      <p:cBhvr additive="base">
                                        <p:cTn id="20" dur="500" fill="hold"/>
                                        <p:tgtEl>
                                          <p:spTgt spid="6658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1349375" y="265113"/>
            <a:ext cx="7297738" cy="387350"/>
          </a:xfrm>
        </p:spPr>
        <p:txBody>
          <a:bodyPr/>
          <a:lstStyle/>
          <a:p>
            <a:r>
              <a:rPr lang="he-IL">
                <a:solidFill>
                  <a:srgbClr val="FFFF00"/>
                </a:solidFill>
              </a:rPr>
              <a:t>מה עלול לזהם את הדם?</a:t>
            </a:r>
          </a:p>
        </p:txBody>
      </p:sp>
      <p:sp>
        <p:nvSpPr>
          <p:cNvPr id="77827" name="Rectangle 3"/>
          <p:cNvSpPr>
            <a:spLocks noGrp="1" noChangeArrowheads="1"/>
          </p:cNvSpPr>
          <p:nvPr>
            <p:ph type="body" idx="1"/>
          </p:nvPr>
        </p:nvSpPr>
        <p:spPr/>
        <p:txBody>
          <a:bodyPr/>
          <a:lstStyle/>
          <a:p>
            <a:pPr lvl="1" algn="l" rtl="0">
              <a:buClr>
                <a:srgbClr val="000099"/>
              </a:buClr>
            </a:pPr>
            <a:r>
              <a:rPr lang="de-CH">
                <a:solidFill>
                  <a:srgbClr val="FF9933"/>
                </a:solidFill>
              </a:rPr>
              <a:t>Infectious</a:t>
            </a:r>
            <a:r>
              <a:rPr lang="de-CH">
                <a:solidFill>
                  <a:schemeClr val="bg1"/>
                </a:solidFill>
              </a:rPr>
              <a:t>:</a:t>
            </a:r>
          </a:p>
          <a:p>
            <a:pPr lvl="2" algn="l" rtl="0"/>
            <a:r>
              <a:rPr lang="de-CH">
                <a:solidFill>
                  <a:schemeClr val="bg1"/>
                </a:solidFill>
              </a:rPr>
              <a:t>Bacteria</a:t>
            </a:r>
          </a:p>
          <a:p>
            <a:pPr lvl="2" algn="l" rtl="0"/>
            <a:r>
              <a:rPr lang="de-CH">
                <a:solidFill>
                  <a:schemeClr val="bg1"/>
                </a:solidFill>
              </a:rPr>
              <a:t>Protozoa</a:t>
            </a:r>
          </a:p>
          <a:p>
            <a:pPr lvl="2" algn="l" rtl="0"/>
            <a:r>
              <a:rPr lang="de-CH">
                <a:solidFill>
                  <a:schemeClr val="bg1"/>
                </a:solidFill>
              </a:rPr>
              <a:t>Viruses</a:t>
            </a:r>
          </a:p>
          <a:p>
            <a:pPr lvl="2" algn="l" rtl="0"/>
            <a:r>
              <a:rPr lang="de-CH">
                <a:solidFill>
                  <a:schemeClr val="bg1"/>
                </a:solidFill>
              </a:rPr>
              <a:t>Prions</a:t>
            </a:r>
          </a:p>
          <a:p>
            <a:pPr lvl="1" algn="l" rtl="0">
              <a:lnSpc>
                <a:spcPct val="160000"/>
              </a:lnSpc>
            </a:pPr>
            <a:r>
              <a:rPr lang="de-CH">
                <a:solidFill>
                  <a:srgbClr val="FF9933"/>
                </a:solidFill>
              </a:rPr>
              <a:t>Non Infectious</a:t>
            </a:r>
            <a:r>
              <a:rPr lang="de-CH">
                <a:solidFill>
                  <a:schemeClr val="bg1"/>
                </a:solidFill>
              </a:rPr>
              <a:t>:</a:t>
            </a:r>
          </a:p>
          <a:p>
            <a:pPr lvl="2" algn="l" rtl="0"/>
            <a:r>
              <a:rPr lang="de-CH">
                <a:solidFill>
                  <a:schemeClr val="bg1"/>
                </a:solidFill>
              </a:rPr>
              <a:t>Toxins</a:t>
            </a:r>
          </a:p>
          <a:p>
            <a:pPr lvl="2" algn="l" rtl="0"/>
            <a:r>
              <a:rPr lang="de-CH">
                <a:solidFill>
                  <a:schemeClr val="bg1"/>
                </a:solidFill>
              </a:rPr>
              <a:t>Allergens</a:t>
            </a:r>
          </a:p>
          <a:p>
            <a:pPr lvl="2" algn="l" rtl="0"/>
            <a:r>
              <a:rPr lang="de-CH">
                <a:solidFill>
                  <a:schemeClr val="bg1"/>
                </a:solidFill>
              </a:rPr>
              <a:t>Antibodies</a:t>
            </a:r>
          </a:p>
        </p:txBody>
      </p:sp>
      <p:pic>
        <p:nvPicPr>
          <p:cNvPr id="77828" name="Picture 4" descr="HIV"/>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1557338"/>
            <a:ext cx="2276475" cy="2382837"/>
          </a:xfrm>
          <a:prstGeom prst="rect">
            <a:avLst/>
          </a:prstGeom>
          <a:noFill/>
          <a:ln w="19050">
            <a:solidFill>
              <a:srgbClr val="3366FF"/>
            </a:solidFill>
            <a:miter lim="800000"/>
            <a:headEnd/>
            <a:tailEnd/>
          </a:ln>
          <a:extLst>
            <a:ext uri="{909E8E84-426E-40DD-AFC4-6F175D3DCCD1}">
              <a14:hiddenFill xmlns:a14="http://schemas.microsoft.com/office/drawing/2010/main">
                <a:solidFill>
                  <a:srgbClr val="FFFFFF"/>
                </a:solidFill>
              </a14:hiddenFill>
            </a:ext>
          </a:extLst>
        </p:spPr>
      </p:pic>
      <p:sp>
        <p:nvSpPr>
          <p:cNvPr id="77829" name="Text Box 5"/>
          <p:cNvSpPr txBox="1">
            <a:spLocks noChangeArrowheads="1"/>
          </p:cNvSpPr>
          <p:nvPr/>
        </p:nvSpPr>
        <p:spPr bwMode="auto">
          <a:xfrm>
            <a:off x="5148263" y="4005263"/>
            <a:ext cx="3382962"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solidFill>
                  <a:schemeClr val="bg1"/>
                </a:solidFill>
                <a:cs typeface="Times New Roman" pitchFamily="18" charset="0"/>
              </a:rPr>
              <a:t>וירוס: חלקיק עם חומר גנטי ומעטפת , זקוק לתאים אחרים כדי להתרבות</a:t>
            </a:r>
          </a:p>
        </p:txBody>
      </p:sp>
      <p:grpSp>
        <p:nvGrpSpPr>
          <p:cNvPr id="77830" name="Group 6"/>
          <p:cNvGrpSpPr>
            <a:grpSpLocks/>
          </p:cNvGrpSpPr>
          <p:nvPr/>
        </p:nvGrpSpPr>
        <p:grpSpPr bwMode="auto">
          <a:xfrm>
            <a:off x="3132138" y="981075"/>
            <a:ext cx="2287587" cy="1736725"/>
            <a:chOff x="571" y="1489"/>
            <a:chExt cx="1441" cy="1094"/>
          </a:xfrm>
        </p:grpSpPr>
        <p:grpSp>
          <p:nvGrpSpPr>
            <p:cNvPr id="77831" name="Group 7"/>
            <p:cNvGrpSpPr>
              <a:grpSpLocks/>
            </p:cNvGrpSpPr>
            <p:nvPr/>
          </p:nvGrpSpPr>
          <p:grpSpPr bwMode="auto">
            <a:xfrm>
              <a:off x="571" y="1489"/>
              <a:ext cx="1441" cy="1094"/>
              <a:chOff x="571" y="1489"/>
              <a:chExt cx="1441" cy="1094"/>
            </a:xfrm>
          </p:grpSpPr>
          <p:pic>
            <p:nvPicPr>
              <p:cNvPr id="77832"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7" y="1495"/>
                <a:ext cx="1429" cy="1082"/>
              </a:xfrm>
              <a:prstGeom prst="rect">
                <a:avLst/>
              </a:prstGeom>
              <a:noFill/>
              <a:extLst>
                <a:ext uri="{909E8E84-426E-40DD-AFC4-6F175D3DCCD1}">
                  <a14:hiddenFill xmlns:a14="http://schemas.microsoft.com/office/drawing/2010/main">
                    <a:solidFill>
                      <a:srgbClr val="FFFFFF"/>
                    </a:solidFill>
                  </a14:hiddenFill>
                </a:ext>
              </a:extLst>
            </p:spPr>
          </p:pic>
          <p:sp>
            <p:nvSpPr>
              <p:cNvPr id="77833" name="Rectangle 9"/>
              <p:cNvSpPr>
                <a:spLocks noChangeArrowheads="1"/>
              </p:cNvSpPr>
              <p:nvPr/>
            </p:nvSpPr>
            <p:spPr bwMode="auto">
              <a:xfrm>
                <a:off x="571" y="1489"/>
                <a:ext cx="1441" cy="1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3366FF"/>
                    </a:solidFill>
                    <a:miter lim="800000"/>
                    <a:headEnd/>
                    <a:tailEnd/>
                  </a14:hiddenLine>
                </a:ext>
              </a:extLst>
            </p:spPr>
            <p:txBody>
              <a:bodyPr/>
              <a:lstStyle/>
              <a:p>
                <a:endParaRPr lang="he-IL"/>
              </a:p>
            </p:txBody>
          </p:sp>
        </p:grpSp>
        <p:sp>
          <p:nvSpPr>
            <p:cNvPr id="77834" name="Rectangle 10"/>
            <p:cNvSpPr>
              <a:spLocks noChangeArrowheads="1"/>
            </p:cNvSpPr>
            <p:nvPr/>
          </p:nvSpPr>
          <p:spPr bwMode="auto">
            <a:xfrm>
              <a:off x="597" y="1502"/>
              <a:ext cx="342"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e-IL"/>
            </a:p>
          </p:txBody>
        </p:sp>
        <p:sp>
          <p:nvSpPr>
            <p:cNvPr id="77835" name="Rectangle 11"/>
            <p:cNvSpPr>
              <a:spLocks noChangeArrowheads="1"/>
            </p:cNvSpPr>
            <p:nvPr/>
          </p:nvSpPr>
          <p:spPr bwMode="auto">
            <a:xfrm>
              <a:off x="681" y="1526"/>
              <a:ext cx="24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rtl="0" eaLnBrk="0" hangingPunct="0"/>
              <a:r>
                <a:rPr lang="de-DE" sz="1600" b="1">
                  <a:solidFill>
                    <a:srgbClr val="FFFFFF"/>
                  </a:solidFill>
                  <a:latin typeface="Tahoma" pitchFamily="34" charset="0"/>
                </a:rPr>
                <a:t>HIV</a:t>
              </a:r>
              <a:endParaRPr lang="de-DE" sz="1800"/>
            </a:p>
          </p:txBody>
        </p:sp>
      </p:grpSp>
      <p:grpSp>
        <p:nvGrpSpPr>
          <p:cNvPr id="77836" name="Group 12"/>
          <p:cNvGrpSpPr>
            <a:grpSpLocks/>
          </p:cNvGrpSpPr>
          <p:nvPr/>
        </p:nvGrpSpPr>
        <p:grpSpPr bwMode="auto">
          <a:xfrm>
            <a:off x="4211638" y="4868863"/>
            <a:ext cx="2287587" cy="1735137"/>
            <a:chOff x="2903" y="2690"/>
            <a:chExt cx="1441" cy="1093"/>
          </a:xfrm>
        </p:grpSpPr>
        <p:grpSp>
          <p:nvGrpSpPr>
            <p:cNvPr id="77837" name="Group 13"/>
            <p:cNvGrpSpPr>
              <a:grpSpLocks/>
            </p:cNvGrpSpPr>
            <p:nvPr/>
          </p:nvGrpSpPr>
          <p:grpSpPr bwMode="auto">
            <a:xfrm>
              <a:off x="2903" y="2690"/>
              <a:ext cx="1441" cy="1093"/>
              <a:chOff x="2903" y="2690"/>
              <a:chExt cx="1441" cy="1093"/>
            </a:xfrm>
          </p:grpSpPr>
          <p:pic>
            <p:nvPicPr>
              <p:cNvPr id="77838"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08" y="2695"/>
                <a:ext cx="1430" cy="1082"/>
              </a:xfrm>
              <a:prstGeom prst="rect">
                <a:avLst/>
              </a:prstGeom>
              <a:noFill/>
              <a:extLst>
                <a:ext uri="{909E8E84-426E-40DD-AFC4-6F175D3DCCD1}">
                  <a14:hiddenFill xmlns:a14="http://schemas.microsoft.com/office/drawing/2010/main">
                    <a:solidFill>
                      <a:srgbClr val="FFFFFF"/>
                    </a:solidFill>
                  </a14:hiddenFill>
                </a:ext>
              </a:extLst>
            </p:spPr>
          </p:pic>
          <p:sp>
            <p:nvSpPr>
              <p:cNvPr id="77839" name="Rectangle 15"/>
              <p:cNvSpPr>
                <a:spLocks noChangeArrowheads="1"/>
              </p:cNvSpPr>
              <p:nvPr/>
            </p:nvSpPr>
            <p:spPr bwMode="auto">
              <a:xfrm>
                <a:off x="2903" y="2690"/>
                <a:ext cx="1441" cy="1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3366FF"/>
                    </a:solidFill>
                    <a:miter lim="800000"/>
                    <a:headEnd/>
                    <a:tailEnd/>
                  </a14:hiddenLine>
                </a:ext>
              </a:extLst>
            </p:spPr>
            <p:txBody>
              <a:bodyPr/>
              <a:lstStyle/>
              <a:p>
                <a:endParaRPr lang="he-IL"/>
              </a:p>
            </p:txBody>
          </p:sp>
        </p:grpSp>
        <p:sp>
          <p:nvSpPr>
            <p:cNvPr id="77840" name="Rectangle 16"/>
            <p:cNvSpPr>
              <a:spLocks noChangeArrowheads="1"/>
            </p:cNvSpPr>
            <p:nvPr/>
          </p:nvSpPr>
          <p:spPr bwMode="auto">
            <a:xfrm>
              <a:off x="2908" y="2702"/>
              <a:ext cx="430"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e-IL"/>
            </a:p>
          </p:txBody>
        </p:sp>
        <p:sp>
          <p:nvSpPr>
            <p:cNvPr id="77841" name="Rectangle 17"/>
            <p:cNvSpPr>
              <a:spLocks noChangeArrowheads="1"/>
            </p:cNvSpPr>
            <p:nvPr/>
          </p:nvSpPr>
          <p:spPr bwMode="auto">
            <a:xfrm>
              <a:off x="2990" y="2726"/>
              <a:ext cx="33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rtl="0" eaLnBrk="0" hangingPunct="0"/>
              <a:r>
                <a:rPr lang="de-DE" sz="1600" b="1">
                  <a:latin typeface="Tahoma" pitchFamily="34" charset="0"/>
                </a:rPr>
                <a:t>B19V</a:t>
              </a:r>
              <a:endParaRPr lang="de-DE" sz="1800"/>
            </a:p>
          </p:txBody>
        </p:sp>
      </p:gr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he-IL" b="1">
                <a:solidFill>
                  <a:srgbClr val="FFFF00"/>
                </a:solidFill>
              </a:rPr>
              <a:t>מהם פריונים?</a:t>
            </a:r>
          </a:p>
        </p:txBody>
      </p:sp>
      <p:sp>
        <p:nvSpPr>
          <p:cNvPr id="110595" name="Rectangle 3"/>
          <p:cNvSpPr>
            <a:spLocks noGrp="1" noChangeArrowheads="1"/>
          </p:cNvSpPr>
          <p:nvPr>
            <p:ph type="body" idx="1"/>
          </p:nvPr>
        </p:nvSpPr>
        <p:spPr>
          <a:xfrm>
            <a:off x="858838" y="1576388"/>
            <a:ext cx="6305550" cy="5281612"/>
          </a:xfrm>
        </p:spPr>
        <p:txBody>
          <a:bodyPr/>
          <a:lstStyle/>
          <a:p>
            <a:pPr algn="ctr">
              <a:lnSpc>
                <a:spcPct val="90000"/>
              </a:lnSpc>
            </a:pPr>
            <a:endParaRPr lang="en-GB" sz="400" b="1"/>
          </a:p>
          <a:p>
            <a:pPr algn="l" rtl="0" eaLnBrk="0" hangingPunct="0">
              <a:lnSpc>
                <a:spcPct val="90000"/>
              </a:lnSpc>
              <a:spcBef>
                <a:spcPct val="0"/>
              </a:spcBef>
            </a:pPr>
            <a:r>
              <a:rPr lang="de-CH" b="1">
                <a:solidFill>
                  <a:srgbClr val="FF9933"/>
                </a:solidFill>
              </a:rPr>
              <a:t>Prion</a:t>
            </a:r>
            <a:r>
              <a:rPr lang="de-CH">
                <a:solidFill>
                  <a:srgbClr val="FF9933"/>
                </a:solidFill>
              </a:rPr>
              <a:t> = </a:t>
            </a:r>
            <a:r>
              <a:rPr lang="de-CH" b="1">
                <a:solidFill>
                  <a:srgbClr val="FF9933"/>
                </a:solidFill>
              </a:rPr>
              <a:t>pr</a:t>
            </a:r>
            <a:r>
              <a:rPr lang="de-CH">
                <a:solidFill>
                  <a:srgbClr val="FF9933"/>
                </a:solidFill>
              </a:rPr>
              <a:t>ote</a:t>
            </a:r>
            <a:r>
              <a:rPr lang="de-CH" b="1">
                <a:solidFill>
                  <a:srgbClr val="FF9933"/>
                </a:solidFill>
              </a:rPr>
              <a:t>i</a:t>
            </a:r>
            <a:r>
              <a:rPr lang="de-CH">
                <a:solidFill>
                  <a:srgbClr val="FF9933"/>
                </a:solidFill>
              </a:rPr>
              <a:t>n </a:t>
            </a:r>
            <a:r>
              <a:rPr lang="de-CH" b="1">
                <a:solidFill>
                  <a:srgbClr val="FF9933"/>
                </a:solidFill>
              </a:rPr>
              <a:t>on</a:t>
            </a:r>
            <a:r>
              <a:rPr lang="de-CH">
                <a:solidFill>
                  <a:srgbClr val="FF9933"/>
                </a:solidFill>
              </a:rPr>
              <a:t>ly</a:t>
            </a:r>
          </a:p>
          <a:p>
            <a:pPr lvl="1">
              <a:lnSpc>
                <a:spcPct val="90000"/>
              </a:lnSpc>
              <a:buFontTx/>
              <a:buNone/>
            </a:pPr>
            <a:r>
              <a:rPr lang="he-IL">
                <a:solidFill>
                  <a:schemeClr val="bg1"/>
                </a:solidFill>
              </a:rPr>
              <a:t>הסיכון העיקרי: מחלת קרויצפלד-יעקב, הפריונים עוברים ע"י אכילת בשר בקר נגוע דרך הדם למערכת העצבים של הנדבק </a:t>
            </a:r>
          </a:p>
          <a:p>
            <a:pPr lvl="1">
              <a:lnSpc>
                <a:spcPct val="90000"/>
              </a:lnSpc>
              <a:buFontTx/>
              <a:buNone/>
            </a:pPr>
            <a:r>
              <a:rPr lang="he-IL">
                <a:solidFill>
                  <a:schemeClr val="bg1"/>
                </a:solidFill>
              </a:rPr>
              <a:t>חלבוני הפריונים נמצאים ברקמות שונות וגם בתאי דם לבנים, כדוריות דם אדומות וטסיות הדם. 70% מחלבוני הפריונים נמצאים בפלסמה. </a:t>
            </a:r>
          </a:p>
          <a:p>
            <a:pPr lvl="1">
              <a:lnSpc>
                <a:spcPct val="90000"/>
              </a:lnSpc>
              <a:buFontTx/>
              <a:buNone/>
            </a:pPr>
            <a:r>
              <a:rPr lang="he-IL">
                <a:solidFill>
                  <a:schemeClr val="bg1"/>
                </a:solidFill>
              </a:rPr>
              <a:t>באנגליה היו דיווחים בודדים על נוכחות הדבקה אחרי קבלת דם (לא פקטור), הקשר בין נכחות  אפשרית של פריונים בדם להתפתחות מחלה עדיין לא ברור. </a:t>
            </a:r>
          </a:p>
        </p:txBody>
      </p:sp>
      <p:pic>
        <p:nvPicPr>
          <p:cNvPr id="110596" name="Picture 4" descr="pr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7050" y="188913"/>
            <a:ext cx="1984375" cy="16287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10597" name="Text Box 5"/>
          <p:cNvSpPr txBox="1">
            <a:spLocks noChangeArrowheads="1"/>
          </p:cNvSpPr>
          <p:nvPr/>
        </p:nvSpPr>
        <p:spPr bwMode="auto">
          <a:xfrm>
            <a:off x="6804025" y="1916113"/>
            <a:ext cx="2020888" cy="304800"/>
          </a:xfrm>
          <a:prstGeom prst="rect">
            <a:avLst/>
          </a:prstGeom>
          <a:solidFill>
            <a:schemeClr val="bg1"/>
          </a:solidFill>
          <a:ln>
            <a:noFill/>
          </a:ln>
          <a:extLst>
            <a:ext uri="{91240B29-F687-4F45-9708-019B960494DF}">
              <a14:hiddenLine xmlns:a14="http://schemas.microsoft.com/office/drawing/2010/main" w="7938">
                <a:solidFill>
                  <a:srgbClr val="000000"/>
                </a:solidFill>
                <a:miter lim="800000"/>
                <a:headEnd/>
                <a:tailEnd/>
              </a14:hiddenLine>
            </a:ext>
          </a:extLst>
        </p:spPr>
        <p:txBody>
          <a:bodyPr>
            <a:spAutoFit/>
          </a:bodyPr>
          <a:lstStyle/>
          <a:p>
            <a:pPr algn="ctr" rtl="0" eaLnBrk="0" hangingPunct="0"/>
            <a:r>
              <a:rPr lang="en-GB" sz="1400" b="1">
                <a:latin typeface="Tahoma" pitchFamily="34" charset="0"/>
              </a:rPr>
              <a:t>PrP</a:t>
            </a:r>
            <a:r>
              <a:rPr lang="en-GB" sz="1400" b="1" baseline="30000">
                <a:latin typeface="Tahoma" pitchFamily="34" charset="0"/>
              </a:rPr>
              <a:t>Sc</a:t>
            </a:r>
            <a:r>
              <a:rPr lang="en-GB" sz="1400" b="1">
                <a:latin typeface="Tahoma" pitchFamily="34" charset="0"/>
              </a:rPr>
              <a:t> in CJD brain</a:t>
            </a:r>
          </a:p>
        </p:txBody>
      </p:sp>
      <p:grpSp>
        <p:nvGrpSpPr>
          <p:cNvPr id="110598" name="Group 6"/>
          <p:cNvGrpSpPr>
            <a:grpSpLocks/>
          </p:cNvGrpSpPr>
          <p:nvPr/>
        </p:nvGrpSpPr>
        <p:grpSpPr bwMode="auto">
          <a:xfrm>
            <a:off x="6908800" y="2708275"/>
            <a:ext cx="2235200" cy="2736850"/>
            <a:chOff x="4088" y="593"/>
            <a:chExt cx="1408" cy="1320"/>
          </a:xfrm>
        </p:grpSpPr>
        <p:grpSp>
          <p:nvGrpSpPr>
            <p:cNvPr id="110599" name="Group 7"/>
            <p:cNvGrpSpPr>
              <a:grpSpLocks/>
            </p:cNvGrpSpPr>
            <p:nvPr/>
          </p:nvGrpSpPr>
          <p:grpSpPr bwMode="auto">
            <a:xfrm>
              <a:off x="4088" y="593"/>
              <a:ext cx="1408" cy="1320"/>
              <a:chOff x="4088" y="593"/>
              <a:chExt cx="1408" cy="1320"/>
            </a:xfrm>
          </p:grpSpPr>
          <p:sp>
            <p:nvSpPr>
              <p:cNvPr id="110602" name="Rectangle 10"/>
              <p:cNvSpPr>
                <a:spLocks noChangeArrowheads="1"/>
              </p:cNvSpPr>
              <p:nvPr/>
            </p:nvSpPr>
            <p:spPr bwMode="auto">
              <a:xfrm>
                <a:off x="5138" y="1536"/>
                <a:ext cx="261" cy="215"/>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grpSp>
        <p:sp>
          <p:nvSpPr>
            <p:cNvPr id="110603" name="Rectangle 11"/>
            <p:cNvSpPr>
              <a:spLocks noChangeArrowheads="1"/>
            </p:cNvSpPr>
            <p:nvPr/>
          </p:nvSpPr>
          <p:spPr bwMode="auto">
            <a:xfrm>
              <a:off x="4270" y="730"/>
              <a:ext cx="238" cy="61"/>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p>
          </p:txBody>
        </p:sp>
      </p:gr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body" idx="1"/>
          </p:nvPr>
        </p:nvSpPr>
        <p:spPr>
          <a:xfrm>
            <a:off x="755650" y="0"/>
            <a:ext cx="8388350" cy="6524625"/>
          </a:xfrm>
        </p:spPr>
        <p:txBody>
          <a:bodyPr/>
          <a:lstStyle/>
          <a:p>
            <a:pPr algn="l" rtl="0"/>
            <a:endParaRPr lang="en-GB"/>
          </a:p>
          <a:p>
            <a:pPr algn="l" rtl="0">
              <a:buFontTx/>
              <a:buNone/>
            </a:pPr>
            <a:r>
              <a:rPr lang="en-GB" sz="2800">
                <a:solidFill>
                  <a:srgbClr val="FF9933"/>
                </a:solidFill>
              </a:rPr>
              <a:t>European Notes for Guidance on Viral Safety of Plasma Derivatives</a:t>
            </a:r>
          </a:p>
          <a:p>
            <a:pPr>
              <a:buFontTx/>
              <a:buNone/>
            </a:pPr>
            <a:r>
              <a:rPr lang="he-IL" sz="2800">
                <a:solidFill>
                  <a:srgbClr val="FFFF00"/>
                </a:solidFill>
              </a:rPr>
              <a:t>אמצעי זהירות ע"י בנקי דם (איסוף תורמים)</a:t>
            </a:r>
          </a:p>
          <a:p>
            <a:pPr lvl="2">
              <a:buClr>
                <a:schemeClr val="accent2"/>
              </a:buClr>
            </a:pPr>
            <a:r>
              <a:rPr lang="he-IL">
                <a:solidFill>
                  <a:schemeClr val="bg1"/>
                </a:solidFill>
              </a:rPr>
              <a:t>בחירת תורמים בריאים</a:t>
            </a:r>
          </a:p>
          <a:p>
            <a:pPr lvl="2">
              <a:buClr>
                <a:schemeClr val="accent2"/>
              </a:buClr>
            </a:pPr>
            <a:r>
              <a:rPr lang="he-IL">
                <a:solidFill>
                  <a:schemeClr val="bg1"/>
                </a:solidFill>
              </a:rPr>
              <a:t>בדיקות סקר לתורמים</a:t>
            </a:r>
            <a:endParaRPr lang="en-GB">
              <a:solidFill>
                <a:schemeClr val="bg1"/>
              </a:solidFill>
            </a:endParaRPr>
          </a:p>
          <a:p>
            <a:pPr lvl="2">
              <a:buClr>
                <a:schemeClr val="accent2"/>
              </a:buClr>
            </a:pPr>
            <a:endParaRPr lang="he-IL" sz="2800">
              <a:solidFill>
                <a:srgbClr val="FFFF00"/>
              </a:solidFill>
            </a:endParaRPr>
          </a:p>
          <a:p>
            <a:pPr lvl="2">
              <a:buClr>
                <a:schemeClr val="accent2"/>
              </a:buClr>
            </a:pPr>
            <a:r>
              <a:rPr lang="he-IL" sz="2800">
                <a:solidFill>
                  <a:srgbClr val="FFFF00"/>
                </a:solidFill>
              </a:rPr>
              <a:t>אמצעי זהירות של תעשיית ייצור גורמי הקרישה</a:t>
            </a:r>
            <a:endParaRPr lang="en-GB" sz="2800">
              <a:solidFill>
                <a:srgbClr val="FFFF00"/>
              </a:solidFill>
            </a:endParaRPr>
          </a:p>
          <a:p>
            <a:pPr lvl="2">
              <a:buClr>
                <a:schemeClr val="accent2"/>
              </a:buClr>
            </a:pPr>
            <a:r>
              <a:rPr lang="he-IL">
                <a:solidFill>
                  <a:schemeClr val="bg1"/>
                </a:solidFill>
              </a:rPr>
              <a:t>הפעלת שיטות לסילוק וניטרול זיהומים בתהליך הייצור של הפקטורים</a:t>
            </a:r>
            <a:endParaRPr lang="en-GB">
              <a:solidFill>
                <a:schemeClr val="bg1"/>
              </a:solidFill>
            </a:endParaRPr>
          </a:p>
          <a:p>
            <a:pPr lvl="2">
              <a:buClr>
                <a:schemeClr val="accent2"/>
              </a:buClr>
            </a:pPr>
            <a:r>
              <a:rPr lang="he-IL">
                <a:solidFill>
                  <a:schemeClr val="bg1"/>
                </a:solidFill>
              </a:rPr>
              <a:t>בדיקות של קו הייצור לוידוא נקיטת השיטות וביצוען</a:t>
            </a:r>
            <a:endParaRPr lang="en-GB">
              <a:solidFill>
                <a:schemeClr val="bg1"/>
              </a:solidFill>
            </a:endParaRPr>
          </a:p>
          <a:p>
            <a:pPr lvl="2">
              <a:buClr>
                <a:schemeClr val="accent2"/>
              </a:buClr>
            </a:pPr>
            <a:r>
              <a:rPr lang="he-IL">
                <a:solidFill>
                  <a:schemeClr val="bg1"/>
                </a:solidFill>
              </a:rPr>
              <a:t>מעקב אחרי המשתמשים במוצר  לאורך זמן</a:t>
            </a:r>
          </a:p>
        </p:txBody>
      </p:sp>
      <p:sp>
        <p:nvSpPr>
          <p:cNvPr id="84995" name="Rectangle 3"/>
          <p:cNvSpPr>
            <a:spLocks noChangeArrowheads="1"/>
          </p:cNvSpPr>
          <p:nvPr/>
        </p:nvSpPr>
        <p:spPr bwMode="auto">
          <a:xfrm>
            <a:off x="1447800" y="304800"/>
            <a:ext cx="716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rtl="0"/>
            <a:r>
              <a:rPr lang="en-GB" sz="2000" b="1">
                <a:solidFill>
                  <a:schemeClr val="accent2"/>
                </a:solidFill>
                <a:latin typeface="Arial" pitchFamily="34" charset="0"/>
              </a:rPr>
              <a:t>Blood Transmissible Viruses			</a:t>
            </a:r>
            <a:r>
              <a:rPr lang="en-GB" sz="1800">
                <a:solidFill>
                  <a:schemeClr val="accent2"/>
                </a:solidFill>
                <a:latin typeface="Tahoma" pitchFamily="34" charset="0"/>
              </a:rPr>
              <a:t> </a:t>
            </a:r>
            <a:r>
              <a:rPr lang="en-GB" sz="1800" b="1">
                <a:solidFill>
                  <a:schemeClr val="accent2"/>
                </a:solidFill>
                <a:latin typeface="Arial" pitchFamily="34" charset="0"/>
              </a:rPr>
              <a:t>Safeguards</a:t>
            </a:r>
            <a:r>
              <a:rPr lang="en-GB" sz="1800">
                <a:solidFill>
                  <a:schemeClr val="accent2"/>
                </a:solidFill>
                <a:latin typeface="Tahoma" pitchFamily="34" charset="0"/>
              </a:rPr>
              <a:t> </a:t>
            </a:r>
            <a:endParaRPr lang="nb-NO" sz="1800">
              <a:solidFill>
                <a:schemeClr val="accent2"/>
              </a:solidFill>
              <a:latin typeface="Tahoma" pitchFamily="34" charset="0"/>
            </a:endParaRPr>
          </a:p>
        </p:txBody>
      </p:sp>
    </p:spTree>
  </p:cSld>
  <p:clrMapOvr>
    <a:masterClrMapping/>
  </p:clrMapOvr>
  <p:transition/>
</p:sld>
</file>

<file path=ppt/theme/theme1.xml><?xml version="1.0" encoding="utf-8"?>
<a:theme xmlns:a="http://schemas.openxmlformats.org/drawingml/2006/main" name="עיצוב ברירת מחדל">
  <a:themeElements>
    <a:clrScheme name="עיצוב ברירת מחדל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עיצוב ברירת מחדל">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עיצוב ברירת מחדל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עיצוב ברירת מחדל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עיצוב ברירת מחדל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עיצוב ברירת מחדל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עיצוב ברירת מחדל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עיצוב ברירת מחדל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עיצוב ברירת מחדל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TotalTime>
  <Words>1006</Words>
  <Application>Microsoft Office PowerPoint</Application>
  <PresentationFormat>On-screen Show (4:3)</PresentationFormat>
  <Paragraphs>201</Paragraphs>
  <Slides>25</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Times New Roman</vt:lpstr>
      <vt:lpstr>Arial</vt:lpstr>
      <vt:lpstr>Times</vt:lpstr>
      <vt:lpstr>Symbol</vt:lpstr>
      <vt:lpstr>Tahoma</vt:lpstr>
      <vt:lpstr>Wingdings</vt:lpstr>
      <vt:lpstr>Arial Narrow</vt:lpstr>
      <vt:lpstr>עיצוב ברירת מחדל</vt:lpstr>
      <vt:lpstr>פקטורי קרישה- כל מה שרציתם לדעת (כמעט) ולשאול</vt:lpstr>
      <vt:lpstr>אפשרויות הטיפול בדימומים בחולי המופיליה</vt:lpstr>
      <vt:lpstr>תרכיזי קרישה מופקים מתורמי-דם (לאחר ריכוז וטיהור) או מיוצרים במעבדה (רקומביננטים)</vt:lpstr>
      <vt:lpstr>הדם והפלסמה</vt:lpstr>
      <vt:lpstr>התפתחות מרכיבי הדם</vt:lpstr>
      <vt:lpstr>ממה מורכב הדם?</vt:lpstr>
      <vt:lpstr>מה עלול לזהם את הדם?</vt:lpstr>
      <vt:lpstr>מהם פריונים?</vt:lpstr>
      <vt:lpstr>PowerPoint Presentation</vt:lpstr>
      <vt:lpstr>איך נבדק הדם?</vt:lpstr>
      <vt:lpstr>Conclusion</vt:lpstr>
      <vt:lpstr>Virus Inactivation Methods</vt:lpstr>
      <vt:lpstr>בדיקה לדוגמא של יעילות נטרול וירוסים בפקטור תעשייתי</vt:lpstr>
      <vt:lpstr>וידוא ניטרול וירוסים בפקטור מטוהר בשיטת SD*</vt:lpstr>
      <vt:lpstr>מהם סוגי הפקטורים בארץ?</vt:lpstr>
      <vt:lpstr>פקטורים-המשך</vt:lpstr>
      <vt:lpstr>עוד פקטורים</vt:lpstr>
      <vt:lpstr>Thrombogram™ Measurement in  Platelet-Rich Plasma:  Effect of FVIII Infusion in hemophilia</vt:lpstr>
      <vt:lpstr>כיצד לטפל נכון בפקטור?</vt:lpstr>
      <vt:lpstr>טיפול מונע</vt:lpstr>
      <vt:lpstr>PowerPoint Presentation</vt:lpstr>
      <vt:lpstr>PowerPoint Presentation</vt:lpstr>
      <vt:lpstr>טיפול מונע ראשוני</vt:lpstr>
      <vt:lpstr>עקרונות בעולם לטיפול מונע</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טיפול מונע, צנתרים מרכזיים- בעד ונגד</dc:title>
  <dc:creator>גבריאל קנת</dc:creator>
  <cp:lastModifiedBy>אלי וישניצר</cp:lastModifiedBy>
  <cp:revision>38</cp:revision>
  <dcterms:created xsi:type="dcterms:W3CDTF">2002-10-02T22:35:57Z</dcterms:created>
  <dcterms:modified xsi:type="dcterms:W3CDTF">2013-01-27T18:27:10Z</dcterms:modified>
</cp:coreProperties>
</file>